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57" r:id="rId3"/>
    <p:sldId id="277" r:id="rId4"/>
    <p:sldId id="258" r:id="rId5"/>
    <p:sldId id="291" r:id="rId6"/>
    <p:sldId id="286" r:id="rId7"/>
    <p:sldId id="299" r:id="rId8"/>
    <p:sldId id="278" r:id="rId9"/>
    <p:sldId id="290" r:id="rId10"/>
    <p:sldId id="292" r:id="rId11"/>
    <p:sldId id="283" r:id="rId12"/>
    <p:sldId id="293" r:id="rId13"/>
    <p:sldId id="284" r:id="rId14"/>
    <p:sldId id="260" r:id="rId15"/>
    <p:sldId id="287" r:id="rId16"/>
    <p:sldId id="264" r:id="rId17"/>
    <p:sldId id="265" r:id="rId18"/>
    <p:sldId id="294" r:id="rId19"/>
    <p:sldId id="267" r:id="rId20"/>
    <p:sldId id="295" r:id="rId21"/>
    <p:sldId id="296" r:id="rId22"/>
    <p:sldId id="273" r:id="rId23"/>
    <p:sldId id="288" r:id="rId24"/>
    <p:sldId id="274" r:id="rId25"/>
    <p:sldId id="298" r:id="rId26"/>
    <p:sldId id="268" r:id="rId27"/>
    <p:sldId id="269" r:id="rId28"/>
    <p:sldId id="272" r:id="rId29"/>
    <p:sldId id="270" r:id="rId30"/>
    <p:sldId id="285" r:id="rId31"/>
    <p:sldId id="276" r:id="rId32"/>
    <p:sldId id="280" r:id="rId33"/>
    <p:sldId id="279" r:id="rId34"/>
    <p:sldId id="289" r:id="rId35"/>
    <p:sldId id="282" r:id="rId36"/>
    <p:sldId id="28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89" autoAdjust="0"/>
  </p:normalViewPr>
  <p:slideViewPr>
    <p:cSldViewPr snapToGrid="0">
      <p:cViewPr>
        <p:scale>
          <a:sx n="64" d="100"/>
          <a:sy n="64" d="100"/>
        </p:scale>
        <p:origin x="134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1.sv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image" Target="../media/image10.png"/><Relationship Id="rId6" Type="http://schemas.openxmlformats.org/officeDocument/2006/relationships/image" Target="../media/image9.svg"/><Relationship Id="rId11"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9D0EC-D366-4D99-8608-9E2B2D3E8328}"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6EDDA4B1-0B74-48C4-A27A-523E7C1C1C18}">
      <dgm:prSet phldrT="[Text]" custT="1"/>
      <dgm:spPr/>
      <dgm:t>
        <a:bodyPr/>
        <a:lstStyle/>
        <a:p>
          <a:r>
            <a:rPr lang="en-US" sz="1800" dirty="0"/>
            <a:t>Enumerator</a:t>
          </a:r>
        </a:p>
      </dgm:t>
    </dgm:pt>
    <dgm:pt modelId="{1E850BAC-AEEF-4ED6-901F-D97DBF10AB0B}" type="parTrans" cxnId="{94F00667-201B-4DA8-B581-38374F137B6D}">
      <dgm:prSet/>
      <dgm:spPr/>
      <dgm:t>
        <a:bodyPr/>
        <a:lstStyle/>
        <a:p>
          <a:endParaRPr lang="en-US" sz="1800"/>
        </a:p>
      </dgm:t>
    </dgm:pt>
    <dgm:pt modelId="{ED63CFA6-4EB7-4BD1-8A34-469EC42B0F5D}" type="sibTrans" cxnId="{94F00667-201B-4DA8-B581-38374F137B6D}">
      <dgm:prSet/>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t>
        <a:bodyPr/>
        <a:lstStyle/>
        <a:p>
          <a:endParaRPr lang="en-US" sz="1800"/>
        </a:p>
      </dgm:t>
      <dgm:extLst>
        <a:ext uri="{E40237B7-FDA0-4F09-8148-C483321AD2D9}">
          <dgm14:cNvPr xmlns:dgm14="http://schemas.microsoft.com/office/drawing/2010/diagram" id="0" name="" descr="Male profile with solid fill"/>
        </a:ext>
      </dgm:extLst>
    </dgm:pt>
    <dgm:pt modelId="{397D3B2C-8E8C-4B20-9775-5D0C7417C5EA}">
      <dgm:prSet phldrT="[Text]" custT="1"/>
      <dgm:spPr/>
      <dgm:t>
        <a:bodyPr/>
        <a:lstStyle/>
        <a:p>
          <a:r>
            <a:rPr lang="en-US" sz="1800" dirty="0"/>
            <a:t>Fishing logbook</a:t>
          </a:r>
        </a:p>
      </dgm:t>
    </dgm:pt>
    <dgm:pt modelId="{458DCE8D-6EA0-426D-AEE1-CC9F674052FE}" type="parTrans" cxnId="{DE456169-D964-424A-8606-D2501297F05F}">
      <dgm:prSet/>
      <dgm:spPr/>
      <dgm:t>
        <a:bodyPr/>
        <a:lstStyle/>
        <a:p>
          <a:endParaRPr lang="en-US" sz="1800"/>
        </a:p>
      </dgm:t>
    </dgm:pt>
    <dgm:pt modelId="{4E36C579-7900-4A1E-AAAB-490AE419BA7C}" type="sibTrans" cxnId="{DE456169-D964-424A-8606-D2501297F05F}">
      <dgm:prSet/>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t>
        <a:bodyPr/>
        <a:lstStyle/>
        <a:p>
          <a:endParaRPr lang="en-US" sz="1800"/>
        </a:p>
      </dgm:t>
      <dgm:extLst>
        <a:ext uri="{E40237B7-FDA0-4F09-8148-C483321AD2D9}">
          <dgm14:cNvPr xmlns:dgm14="http://schemas.microsoft.com/office/drawing/2010/diagram" id="0" name="" descr="List with solid fill"/>
        </a:ext>
      </dgm:extLst>
    </dgm:pt>
    <dgm:pt modelId="{B8D2E768-A342-4C86-8030-0711B86E7761}">
      <dgm:prSet phldrT="[Text]" custT="1"/>
      <dgm:spPr/>
      <dgm:t>
        <a:bodyPr/>
        <a:lstStyle/>
        <a:p>
          <a:r>
            <a:rPr lang="en-US" sz="1800" dirty="0"/>
            <a:t>Port sampling</a:t>
          </a:r>
        </a:p>
      </dgm:t>
    </dgm:pt>
    <dgm:pt modelId="{32BBF4E6-04CC-4768-BAAA-40738B1D16C0}" type="parTrans" cxnId="{921C070B-5556-4E5E-94FE-66255C4104A9}">
      <dgm:prSet/>
      <dgm:spPr/>
      <dgm:t>
        <a:bodyPr/>
        <a:lstStyle/>
        <a:p>
          <a:endParaRPr lang="en-US" sz="1800"/>
        </a:p>
      </dgm:t>
    </dgm:pt>
    <dgm:pt modelId="{1A65BDBE-1228-4AC8-AE54-A19D8E8E75A3}" type="sibTrans" cxnId="{921C070B-5556-4E5E-94FE-66255C4104A9}">
      <dgm:prSet/>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t>
        <a:bodyPr/>
        <a:lstStyle/>
        <a:p>
          <a:endParaRPr lang="en-US" sz="1800"/>
        </a:p>
      </dgm:t>
      <dgm:extLst>
        <a:ext uri="{E40237B7-FDA0-4F09-8148-C483321AD2D9}">
          <dgm14:cNvPr xmlns:dgm14="http://schemas.microsoft.com/office/drawing/2010/diagram" id="0" name="" descr="Fish with solid fill"/>
        </a:ext>
      </dgm:extLst>
    </dgm:pt>
    <dgm:pt modelId="{913CCB95-FB40-4828-8764-2517A73DD6A2}">
      <dgm:prSet phldrT="[Text]" custT="1"/>
      <dgm:spPr/>
      <dgm:t>
        <a:bodyPr/>
        <a:lstStyle/>
        <a:p>
          <a:r>
            <a:rPr lang="en-US" sz="1400" dirty="0"/>
            <a:t>Fishing cooperatives/</a:t>
          </a:r>
        </a:p>
        <a:p>
          <a:r>
            <a:rPr lang="en-US" sz="1400" dirty="0"/>
            <a:t>Fishing associations</a:t>
          </a:r>
        </a:p>
      </dgm:t>
    </dgm:pt>
    <dgm:pt modelId="{4841DD75-4FB7-4257-9F08-3AB0790CC7D6}" type="parTrans" cxnId="{E5523E2B-6DB0-4DF4-BEB6-22320A24A6B3}">
      <dgm:prSet/>
      <dgm:spPr/>
      <dgm:t>
        <a:bodyPr/>
        <a:lstStyle/>
        <a:p>
          <a:endParaRPr lang="en-US" sz="1800"/>
        </a:p>
      </dgm:t>
    </dgm:pt>
    <dgm:pt modelId="{DB5EA140-3EA3-4A6A-A4C1-82DF7FA270BF}" type="sibTrans" cxnId="{E5523E2B-6DB0-4DF4-BEB6-22320A24A6B3}">
      <dgm:prSet/>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t>
        <a:bodyPr/>
        <a:lstStyle/>
        <a:p>
          <a:endParaRPr lang="en-US" sz="1800"/>
        </a:p>
      </dgm:t>
      <dgm:extLst>
        <a:ext uri="{E40237B7-FDA0-4F09-8148-C483321AD2D9}">
          <dgm14:cNvPr xmlns:dgm14="http://schemas.microsoft.com/office/drawing/2010/diagram" id="0" name="" descr="Cheers with solid fill"/>
        </a:ext>
      </dgm:extLst>
    </dgm:pt>
    <dgm:pt modelId="{8EC44518-F11B-4311-BD8A-3B8CC504AEE2}">
      <dgm:prSet phldrT="[Text]" custT="1"/>
      <dgm:spPr/>
      <dgm:t>
        <a:bodyPr/>
        <a:lstStyle/>
        <a:p>
          <a:r>
            <a:rPr lang="en-US" sz="1800" dirty="0"/>
            <a:t>Comprehensive reporting system</a:t>
          </a:r>
        </a:p>
      </dgm:t>
    </dgm:pt>
    <dgm:pt modelId="{25A2E9DA-8575-4A70-AFFD-D4A4E3FAED71}" type="parTrans" cxnId="{EA90CFDD-B304-44B4-A8AF-D91F47A62CC2}">
      <dgm:prSet/>
      <dgm:spPr/>
      <dgm:t>
        <a:bodyPr/>
        <a:lstStyle/>
        <a:p>
          <a:endParaRPr lang="en-US" sz="1800"/>
        </a:p>
      </dgm:t>
    </dgm:pt>
    <dgm:pt modelId="{C2CB5B83-F9AB-4EF2-8B52-733820CED787}" type="sibTrans" cxnId="{EA90CFDD-B304-44B4-A8AF-D91F47A62CC2}">
      <dgm:prSet/>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t>
        <a:bodyPr/>
        <a:lstStyle/>
        <a:p>
          <a:endParaRPr lang="en-US" sz="1800"/>
        </a:p>
      </dgm:t>
      <dgm:extLst>
        <a:ext uri="{E40237B7-FDA0-4F09-8148-C483321AD2D9}">
          <dgm14:cNvPr xmlns:dgm14="http://schemas.microsoft.com/office/drawing/2010/diagram" id="0" name="" descr="Connections with solid fill"/>
        </a:ext>
      </dgm:extLst>
    </dgm:pt>
    <dgm:pt modelId="{BB506D46-D927-46DC-B6AF-ED780CA6C03B}" type="pres">
      <dgm:prSet presAssocID="{01A9D0EC-D366-4D99-8608-9E2B2D3E8328}" presName="Name0" presStyleCnt="0">
        <dgm:presLayoutVars>
          <dgm:chMax val="7"/>
          <dgm:chPref val="7"/>
          <dgm:dir/>
        </dgm:presLayoutVars>
      </dgm:prSet>
      <dgm:spPr/>
    </dgm:pt>
    <dgm:pt modelId="{7876453A-BDB5-493F-B821-B34924F49BE9}" type="pres">
      <dgm:prSet presAssocID="{01A9D0EC-D366-4D99-8608-9E2B2D3E8328}" presName="dot1" presStyleLbl="alignNode1" presStyleIdx="0" presStyleCnt="15"/>
      <dgm:spPr/>
    </dgm:pt>
    <dgm:pt modelId="{0052D376-B909-4764-8FFE-9914C18DF545}" type="pres">
      <dgm:prSet presAssocID="{01A9D0EC-D366-4D99-8608-9E2B2D3E8328}" presName="dot2" presStyleLbl="alignNode1" presStyleIdx="1" presStyleCnt="15"/>
      <dgm:spPr/>
    </dgm:pt>
    <dgm:pt modelId="{56099562-5A2B-4653-8D02-0C94B1A7935F}" type="pres">
      <dgm:prSet presAssocID="{01A9D0EC-D366-4D99-8608-9E2B2D3E8328}" presName="dot3" presStyleLbl="alignNode1" presStyleIdx="2" presStyleCnt="15"/>
      <dgm:spPr/>
    </dgm:pt>
    <dgm:pt modelId="{E42C5EFF-8942-406F-A830-862881BE6FB9}" type="pres">
      <dgm:prSet presAssocID="{01A9D0EC-D366-4D99-8608-9E2B2D3E8328}" presName="dot4" presStyleLbl="alignNode1" presStyleIdx="3" presStyleCnt="15"/>
      <dgm:spPr/>
    </dgm:pt>
    <dgm:pt modelId="{FA40ABCE-BDAB-4AC3-9932-7B3672B63E5E}" type="pres">
      <dgm:prSet presAssocID="{01A9D0EC-D366-4D99-8608-9E2B2D3E8328}" presName="dot5" presStyleLbl="alignNode1" presStyleIdx="4" presStyleCnt="15"/>
      <dgm:spPr/>
    </dgm:pt>
    <dgm:pt modelId="{A540BD7E-B81D-4CBB-A453-F11B19A776F7}" type="pres">
      <dgm:prSet presAssocID="{01A9D0EC-D366-4D99-8608-9E2B2D3E8328}" presName="dot6" presStyleLbl="alignNode1" presStyleIdx="5" presStyleCnt="15"/>
      <dgm:spPr/>
    </dgm:pt>
    <dgm:pt modelId="{EB6A37FA-5EB4-48B4-AA9F-0002DD4C71DB}" type="pres">
      <dgm:prSet presAssocID="{01A9D0EC-D366-4D99-8608-9E2B2D3E8328}" presName="dot7" presStyleLbl="alignNode1" presStyleIdx="6" presStyleCnt="15"/>
      <dgm:spPr/>
    </dgm:pt>
    <dgm:pt modelId="{DE5A59D6-755E-44F2-A695-9130ED9E25E1}" type="pres">
      <dgm:prSet presAssocID="{01A9D0EC-D366-4D99-8608-9E2B2D3E8328}" presName="dot8" presStyleLbl="alignNode1" presStyleIdx="7" presStyleCnt="15"/>
      <dgm:spPr/>
    </dgm:pt>
    <dgm:pt modelId="{2ED8FC40-2373-46FD-9D40-2ACD02D684A2}" type="pres">
      <dgm:prSet presAssocID="{01A9D0EC-D366-4D99-8608-9E2B2D3E8328}" presName="dotArrow1" presStyleLbl="alignNode1" presStyleIdx="8" presStyleCnt="15"/>
      <dgm:spPr/>
    </dgm:pt>
    <dgm:pt modelId="{8038C19A-76A5-499A-96F6-87A6FE2A7804}" type="pres">
      <dgm:prSet presAssocID="{01A9D0EC-D366-4D99-8608-9E2B2D3E8328}" presName="dotArrow2" presStyleLbl="alignNode1" presStyleIdx="9" presStyleCnt="15"/>
      <dgm:spPr/>
    </dgm:pt>
    <dgm:pt modelId="{E7C6FFE8-F583-42D7-BC43-FC71B741D74E}" type="pres">
      <dgm:prSet presAssocID="{01A9D0EC-D366-4D99-8608-9E2B2D3E8328}" presName="dotArrow3" presStyleLbl="alignNode1" presStyleIdx="10" presStyleCnt="15"/>
      <dgm:spPr/>
    </dgm:pt>
    <dgm:pt modelId="{2CA6AE01-B2E5-4F12-9BD2-324985484514}" type="pres">
      <dgm:prSet presAssocID="{01A9D0EC-D366-4D99-8608-9E2B2D3E8328}" presName="dotArrow4" presStyleLbl="alignNode1" presStyleIdx="11" presStyleCnt="15"/>
      <dgm:spPr/>
    </dgm:pt>
    <dgm:pt modelId="{79919942-23CE-40DF-9A5C-DA4F13E2D6B0}" type="pres">
      <dgm:prSet presAssocID="{01A9D0EC-D366-4D99-8608-9E2B2D3E8328}" presName="dotArrow5" presStyleLbl="alignNode1" presStyleIdx="12" presStyleCnt="15"/>
      <dgm:spPr/>
    </dgm:pt>
    <dgm:pt modelId="{C01E49AF-DE87-4CEB-BE00-D7FE318ED1F7}" type="pres">
      <dgm:prSet presAssocID="{01A9D0EC-D366-4D99-8608-9E2B2D3E8328}" presName="dotArrow6" presStyleLbl="alignNode1" presStyleIdx="13" presStyleCnt="15"/>
      <dgm:spPr/>
    </dgm:pt>
    <dgm:pt modelId="{7CACEAE3-7301-4A01-8D58-49C69DA65175}" type="pres">
      <dgm:prSet presAssocID="{01A9D0EC-D366-4D99-8608-9E2B2D3E8328}" presName="dotArrow7" presStyleLbl="alignNode1" presStyleIdx="14" presStyleCnt="15"/>
      <dgm:spPr/>
    </dgm:pt>
    <dgm:pt modelId="{12193FC8-88CC-4B26-AC29-CC82DE6D989D}" type="pres">
      <dgm:prSet presAssocID="{6EDDA4B1-0B74-48C4-A27A-523E7C1C1C18}" presName="parTx1" presStyleLbl="node1" presStyleIdx="0" presStyleCnt="5"/>
      <dgm:spPr/>
    </dgm:pt>
    <dgm:pt modelId="{E59B7AAF-7F5C-4471-AC98-33BAE243BA4F}" type="pres">
      <dgm:prSet presAssocID="{ED63CFA6-4EB7-4BD1-8A34-469EC42B0F5D}" presName="picture1" presStyleCnt="0"/>
      <dgm:spPr/>
    </dgm:pt>
    <dgm:pt modelId="{5D4FF32A-EDD6-4BF3-B4ED-27291070770F}" type="pres">
      <dgm:prSet presAssocID="{ED63CFA6-4EB7-4BD1-8A34-469EC42B0F5D}" presName="imageRepeatNode" presStyleLbl="fgImgPlace1" presStyleIdx="0" presStyleCnt="5"/>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pt>
    <dgm:pt modelId="{DBE937A8-CDC9-474D-AD44-CFA1E7675165}" type="pres">
      <dgm:prSet presAssocID="{397D3B2C-8E8C-4B20-9775-5D0C7417C5EA}" presName="parTx2" presStyleLbl="node1" presStyleIdx="1" presStyleCnt="5"/>
      <dgm:spPr/>
    </dgm:pt>
    <dgm:pt modelId="{2BCF9B9A-9D5D-4A2E-8F1E-62EE3BE0D84F}" type="pres">
      <dgm:prSet presAssocID="{4E36C579-7900-4A1E-AAAB-490AE419BA7C}" presName="picture2" presStyleCnt="0"/>
      <dgm:spPr/>
    </dgm:pt>
    <dgm:pt modelId="{1B7562F8-2D73-4170-A1D9-8C699E48DE4B}" type="pres">
      <dgm:prSet presAssocID="{4E36C579-7900-4A1E-AAAB-490AE419BA7C}" presName="imageRepeatNode" presStyleLbl="fgImgPlace1" presStyleIdx="1" presStyleCnt="5"/>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pt>
    <dgm:pt modelId="{C02BCA56-BD91-4ABA-91A7-F89B2D0F92F7}" type="pres">
      <dgm:prSet presAssocID="{B8D2E768-A342-4C86-8030-0711B86E7761}" presName="parTx3" presStyleLbl="node1" presStyleIdx="2" presStyleCnt="5"/>
      <dgm:spPr/>
    </dgm:pt>
    <dgm:pt modelId="{07249A4E-B2DD-44B1-9988-B763F50A521D}" type="pres">
      <dgm:prSet presAssocID="{1A65BDBE-1228-4AC8-AE54-A19D8E8E75A3}" presName="picture3" presStyleCnt="0"/>
      <dgm:spPr/>
    </dgm:pt>
    <dgm:pt modelId="{4A35E8BE-649B-4D52-9C04-9CC3DAD4F3FC}" type="pres">
      <dgm:prSet presAssocID="{1A65BDBE-1228-4AC8-AE54-A19D8E8E75A3}" presName="imageRepeatNode" presStyleLbl="fgImgPlace1" presStyleIdx="2" presStyleCnt="5"/>
      <dgm:spPr>
        <a:blipFill>
          <a:blip xmlns:r="http://schemas.openxmlformats.org/officeDocument/2006/relationships"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dgm:spPr>
    </dgm:pt>
    <dgm:pt modelId="{353B966D-652E-45ED-AEE7-D7E973A26A51}" type="pres">
      <dgm:prSet presAssocID="{913CCB95-FB40-4828-8764-2517A73DD6A2}" presName="parTx4" presStyleLbl="node1" presStyleIdx="3" presStyleCnt="5"/>
      <dgm:spPr/>
    </dgm:pt>
    <dgm:pt modelId="{2181306B-2577-4536-B04F-E6D52A533622}" type="pres">
      <dgm:prSet presAssocID="{DB5EA140-3EA3-4A6A-A4C1-82DF7FA270BF}" presName="picture4" presStyleCnt="0"/>
      <dgm:spPr/>
    </dgm:pt>
    <dgm:pt modelId="{F67133F3-C4BE-4CB4-B698-401C789A1F57}" type="pres">
      <dgm:prSet presAssocID="{DB5EA140-3EA3-4A6A-A4C1-82DF7FA270BF}" presName="imageRepeatNode" presStyleLbl="fgImgPlace1" presStyleIdx="3" presStyleCnt="5"/>
      <dgm:spPr>
        <a:blipFill>
          <a:blip xmlns:r="http://schemas.openxmlformats.org/officeDocument/2006/relationships"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pt>
    <dgm:pt modelId="{3890896F-F59D-4170-8719-9EE690631992}" type="pres">
      <dgm:prSet presAssocID="{8EC44518-F11B-4311-BD8A-3B8CC504AEE2}" presName="parTx5" presStyleLbl="node1" presStyleIdx="4" presStyleCnt="5"/>
      <dgm:spPr/>
    </dgm:pt>
    <dgm:pt modelId="{9950E162-215D-404C-9BEB-0B2B4E9EBB41}" type="pres">
      <dgm:prSet presAssocID="{C2CB5B83-F9AB-4EF2-8B52-733820CED787}" presName="picture5" presStyleCnt="0"/>
      <dgm:spPr/>
    </dgm:pt>
    <dgm:pt modelId="{5794F8F6-ADFB-4EB7-AD59-A865D67BA783}" type="pres">
      <dgm:prSet presAssocID="{C2CB5B83-F9AB-4EF2-8B52-733820CED787}" presName="imageRepeatNode" presStyleLbl="fgImgPlace1" presStyleIdx="4" presStyleCnt="5"/>
      <dgm:spPr>
        <a:blipFill>
          <a:blip xmlns:r="http://schemas.openxmlformats.org/officeDocument/2006/relationships"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pt>
  </dgm:ptLst>
  <dgm:cxnLst>
    <dgm:cxn modelId="{921C070B-5556-4E5E-94FE-66255C4104A9}" srcId="{01A9D0EC-D366-4D99-8608-9E2B2D3E8328}" destId="{B8D2E768-A342-4C86-8030-0711B86E7761}" srcOrd="2" destOrd="0" parTransId="{32BBF4E6-04CC-4768-BAAA-40738B1D16C0}" sibTransId="{1A65BDBE-1228-4AC8-AE54-A19D8E8E75A3}"/>
    <dgm:cxn modelId="{C9D1570D-A421-4E69-B6B8-C202A03F9CB5}" type="presOf" srcId="{1A65BDBE-1228-4AC8-AE54-A19D8E8E75A3}" destId="{4A35E8BE-649B-4D52-9C04-9CC3DAD4F3FC}" srcOrd="0" destOrd="0" presId="urn:microsoft.com/office/officeart/2008/layout/AscendingPictureAccentProcess"/>
    <dgm:cxn modelId="{6F753F0F-9717-424A-B63F-48CFE1E0C7EB}" type="presOf" srcId="{C2CB5B83-F9AB-4EF2-8B52-733820CED787}" destId="{5794F8F6-ADFB-4EB7-AD59-A865D67BA783}" srcOrd="0" destOrd="0" presId="urn:microsoft.com/office/officeart/2008/layout/AscendingPictureAccentProcess"/>
    <dgm:cxn modelId="{E5523E2B-6DB0-4DF4-BEB6-22320A24A6B3}" srcId="{01A9D0EC-D366-4D99-8608-9E2B2D3E8328}" destId="{913CCB95-FB40-4828-8764-2517A73DD6A2}" srcOrd="3" destOrd="0" parTransId="{4841DD75-4FB7-4257-9F08-3AB0790CC7D6}" sibTransId="{DB5EA140-3EA3-4A6A-A4C1-82DF7FA270BF}"/>
    <dgm:cxn modelId="{E441133B-77A7-486F-81DD-6485D16070E6}" type="presOf" srcId="{397D3B2C-8E8C-4B20-9775-5D0C7417C5EA}" destId="{DBE937A8-CDC9-474D-AD44-CFA1E7675165}" srcOrd="0" destOrd="0" presId="urn:microsoft.com/office/officeart/2008/layout/AscendingPictureAccentProcess"/>
    <dgm:cxn modelId="{A4F92D44-C89E-4924-9318-18CFBD1E2F69}" type="presOf" srcId="{DB5EA140-3EA3-4A6A-A4C1-82DF7FA270BF}" destId="{F67133F3-C4BE-4CB4-B698-401C789A1F57}" srcOrd="0" destOrd="0" presId="urn:microsoft.com/office/officeart/2008/layout/AscendingPictureAccentProcess"/>
    <dgm:cxn modelId="{94F00667-201B-4DA8-B581-38374F137B6D}" srcId="{01A9D0EC-D366-4D99-8608-9E2B2D3E8328}" destId="{6EDDA4B1-0B74-48C4-A27A-523E7C1C1C18}" srcOrd="0" destOrd="0" parTransId="{1E850BAC-AEEF-4ED6-901F-D97DBF10AB0B}" sibTransId="{ED63CFA6-4EB7-4BD1-8A34-469EC42B0F5D}"/>
    <dgm:cxn modelId="{DE456169-D964-424A-8606-D2501297F05F}" srcId="{01A9D0EC-D366-4D99-8608-9E2B2D3E8328}" destId="{397D3B2C-8E8C-4B20-9775-5D0C7417C5EA}" srcOrd="1" destOrd="0" parTransId="{458DCE8D-6EA0-426D-AEE1-CC9F674052FE}" sibTransId="{4E36C579-7900-4A1E-AAAB-490AE419BA7C}"/>
    <dgm:cxn modelId="{7191046F-DB73-4771-A639-CADD61EFE701}" type="presOf" srcId="{01A9D0EC-D366-4D99-8608-9E2B2D3E8328}" destId="{BB506D46-D927-46DC-B6AF-ED780CA6C03B}" srcOrd="0" destOrd="0" presId="urn:microsoft.com/office/officeart/2008/layout/AscendingPictureAccentProcess"/>
    <dgm:cxn modelId="{4CC14E7B-515E-4E08-904C-7B13F1013678}" type="presOf" srcId="{913CCB95-FB40-4828-8764-2517A73DD6A2}" destId="{353B966D-652E-45ED-AEE7-D7E973A26A51}" srcOrd="0" destOrd="0" presId="urn:microsoft.com/office/officeart/2008/layout/AscendingPictureAccentProcess"/>
    <dgm:cxn modelId="{1FC32EB0-0775-400D-A621-8583FCC61169}" type="presOf" srcId="{4E36C579-7900-4A1E-AAAB-490AE419BA7C}" destId="{1B7562F8-2D73-4170-A1D9-8C699E48DE4B}" srcOrd="0" destOrd="0" presId="urn:microsoft.com/office/officeart/2008/layout/AscendingPictureAccentProcess"/>
    <dgm:cxn modelId="{07B885BE-5EFD-44A2-9019-CD962F0D2D6B}" type="presOf" srcId="{ED63CFA6-4EB7-4BD1-8A34-469EC42B0F5D}" destId="{5D4FF32A-EDD6-4BF3-B4ED-27291070770F}" srcOrd="0" destOrd="0" presId="urn:microsoft.com/office/officeart/2008/layout/AscendingPictureAccentProcess"/>
    <dgm:cxn modelId="{6CAF98CC-96CE-472B-8381-61E18978B1FE}" type="presOf" srcId="{B8D2E768-A342-4C86-8030-0711B86E7761}" destId="{C02BCA56-BD91-4ABA-91A7-F89B2D0F92F7}" srcOrd="0" destOrd="0" presId="urn:microsoft.com/office/officeart/2008/layout/AscendingPictureAccentProcess"/>
    <dgm:cxn modelId="{EA90CFDD-B304-44B4-A8AF-D91F47A62CC2}" srcId="{01A9D0EC-D366-4D99-8608-9E2B2D3E8328}" destId="{8EC44518-F11B-4311-BD8A-3B8CC504AEE2}" srcOrd="4" destOrd="0" parTransId="{25A2E9DA-8575-4A70-AFFD-D4A4E3FAED71}" sibTransId="{C2CB5B83-F9AB-4EF2-8B52-733820CED787}"/>
    <dgm:cxn modelId="{071645DF-AB8B-4CC4-A676-A0060EB823F1}" type="presOf" srcId="{8EC44518-F11B-4311-BD8A-3B8CC504AEE2}" destId="{3890896F-F59D-4170-8719-9EE690631992}" srcOrd="0" destOrd="0" presId="urn:microsoft.com/office/officeart/2008/layout/AscendingPictureAccentProcess"/>
    <dgm:cxn modelId="{7A4E5EF3-4194-46DC-992E-02D8CA6C8CA4}" type="presOf" srcId="{6EDDA4B1-0B74-48C4-A27A-523E7C1C1C18}" destId="{12193FC8-88CC-4B26-AC29-CC82DE6D989D}" srcOrd="0" destOrd="0" presId="urn:microsoft.com/office/officeart/2008/layout/AscendingPictureAccentProcess"/>
    <dgm:cxn modelId="{CC80926D-9CCD-4DCF-90C6-2E0DE4FCA645}" type="presParOf" srcId="{BB506D46-D927-46DC-B6AF-ED780CA6C03B}" destId="{7876453A-BDB5-493F-B821-B34924F49BE9}" srcOrd="0" destOrd="0" presId="urn:microsoft.com/office/officeart/2008/layout/AscendingPictureAccentProcess"/>
    <dgm:cxn modelId="{789E9C79-89AD-4071-B24C-AEC7E1D1D08F}" type="presParOf" srcId="{BB506D46-D927-46DC-B6AF-ED780CA6C03B}" destId="{0052D376-B909-4764-8FFE-9914C18DF545}" srcOrd="1" destOrd="0" presId="urn:microsoft.com/office/officeart/2008/layout/AscendingPictureAccentProcess"/>
    <dgm:cxn modelId="{7C309805-3590-43F1-9B89-1F1E11420515}" type="presParOf" srcId="{BB506D46-D927-46DC-B6AF-ED780CA6C03B}" destId="{56099562-5A2B-4653-8D02-0C94B1A7935F}" srcOrd="2" destOrd="0" presId="urn:microsoft.com/office/officeart/2008/layout/AscendingPictureAccentProcess"/>
    <dgm:cxn modelId="{15865195-8392-4409-A26F-8341F8078088}" type="presParOf" srcId="{BB506D46-D927-46DC-B6AF-ED780CA6C03B}" destId="{E42C5EFF-8942-406F-A830-862881BE6FB9}" srcOrd="3" destOrd="0" presId="urn:microsoft.com/office/officeart/2008/layout/AscendingPictureAccentProcess"/>
    <dgm:cxn modelId="{5EBF9C02-4881-4067-8523-0B92F214AF5A}" type="presParOf" srcId="{BB506D46-D927-46DC-B6AF-ED780CA6C03B}" destId="{FA40ABCE-BDAB-4AC3-9932-7B3672B63E5E}" srcOrd="4" destOrd="0" presId="urn:microsoft.com/office/officeart/2008/layout/AscendingPictureAccentProcess"/>
    <dgm:cxn modelId="{7529082E-194B-4379-867B-CBA0D5E02293}" type="presParOf" srcId="{BB506D46-D927-46DC-B6AF-ED780CA6C03B}" destId="{A540BD7E-B81D-4CBB-A453-F11B19A776F7}" srcOrd="5" destOrd="0" presId="urn:microsoft.com/office/officeart/2008/layout/AscendingPictureAccentProcess"/>
    <dgm:cxn modelId="{CF573463-C097-4324-A604-3EF89836740A}" type="presParOf" srcId="{BB506D46-D927-46DC-B6AF-ED780CA6C03B}" destId="{EB6A37FA-5EB4-48B4-AA9F-0002DD4C71DB}" srcOrd="6" destOrd="0" presId="urn:microsoft.com/office/officeart/2008/layout/AscendingPictureAccentProcess"/>
    <dgm:cxn modelId="{F514CD49-4CAE-4FCF-B659-3D0A3CD43C6A}" type="presParOf" srcId="{BB506D46-D927-46DC-B6AF-ED780CA6C03B}" destId="{DE5A59D6-755E-44F2-A695-9130ED9E25E1}" srcOrd="7" destOrd="0" presId="urn:microsoft.com/office/officeart/2008/layout/AscendingPictureAccentProcess"/>
    <dgm:cxn modelId="{5F2F23D7-D099-4286-A8F8-F77BA2BEAB74}" type="presParOf" srcId="{BB506D46-D927-46DC-B6AF-ED780CA6C03B}" destId="{2ED8FC40-2373-46FD-9D40-2ACD02D684A2}" srcOrd="8" destOrd="0" presId="urn:microsoft.com/office/officeart/2008/layout/AscendingPictureAccentProcess"/>
    <dgm:cxn modelId="{FC758940-E9CA-43D5-8593-2408793E94FC}" type="presParOf" srcId="{BB506D46-D927-46DC-B6AF-ED780CA6C03B}" destId="{8038C19A-76A5-499A-96F6-87A6FE2A7804}" srcOrd="9" destOrd="0" presId="urn:microsoft.com/office/officeart/2008/layout/AscendingPictureAccentProcess"/>
    <dgm:cxn modelId="{F75DA6B1-2690-42B3-9A97-772A9BE8C5C6}" type="presParOf" srcId="{BB506D46-D927-46DC-B6AF-ED780CA6C03B}" destId="{E7C6FFE8-F583-42D7-BC43-FC71B741D74E}" srcOrd="10" destOrd="0" presId="urn:microsoft.com/office/officeart/2008/layout/AscendingPictureAccentProcess"/>
    <dgm:cxn modelId="{5EC53C2D-AC0D-4F52-983F-3519042311E4}" type="presParOf" srcId="{BB506D46-D927-46DC-B6AF-ED780CA6C03B}" destId="{2CA6AE01-B2E5-4F12-9BD2-324985484514}" srcOrd="11" destOrd="0" presId="urn:microsoft.com/office/officeart/2008/layout/AscendingPictureAccentProcess"/>
    <dgm:cxn modelId="{80F57F1A-60C6-4459-ABFF-3FADE649090D}" type="presParOf" srcId="{BB506D46-D927-46DC-B6AF-ED780CA6C03B}" destId="{79919942-23CE-40DF-9A5C-DA4F13E2D6B0}" srcOrd="12" destOrd="0" presId="urn:microsoft.com/office/officeart/2008/layout/AscendingPictureAccentProcess"/>
    <dgm:cxn modelId="{A7BBA002-679F-4E93-B313-DBA17D35248B}" type="presParOf" srcId="{BB506D46-D927-46DC-B6AF-ED780CA6C03B}" destId="{C01E49AF-DE87-4CEB-BE00-D7FE318ED1F7}" srcOrd="13" destOrd="0" presId="urn:microsoft.com/office/officeart/2008/layout/AscendingPictureAccentProcess"/>
    <dgm:cxn modelId="{7C52C9E5-3822-4D77-8BBA-2063CBC4D50E}" type="presParOf" srcId="{BB506D46-D927-46DC-B6AF-ED780CA6C03B}" destId="{7CACEAE3-7301-4A01-8D58-49C69DA65175}" srcOrd="14" destOrd="0" presId="urn:microsoft.com/office/officeart/2008/layout/AscendingPictureAccentProcess"/>
    <dgm:cxn modelId="{B413DD62-3718-4735-A1D1-EAC7C7B11BB0}" type="presParOf" srcId="{BB506D46-D927-46DC-B6AF-ED780CA6C03B}" destId="{12193FC8-88CC-4B26-AC29-CC82DE6D989D}" srcOrd="15" destOrd="0" presId="urn:microsoft.com/office/officeart/2008/layout/AscendingPictureAccentProcess"/>
    <dgm:cxn modelId="{66C038B5-8A6B-482D-B157-06023D9C7399}" type="presParOf" srcId="{BB506D46-D927-46DC-B6AF-ED780CA6C03B}" destId="{E59B7AAF-7F5C-4471-AC98-33BAE243BA4F}" srcOrd="16" destOrd="0" presId="urn:microsoft.com/office/officeart/2008/layout/AscendingPictureAccentProcess"/>
    <dgm:cxn modelId="{EA6D7C91-8C4E-410E-80B2-C4BAD0D4B61A}" type="presParOf" srcId="{E59B7AAF-7F5C-4471-AC98-33BAE243BA4F}" destId="{5D4FF32A-EDD6-4BF3-B4ED-27291070770F}" srcOrd="0" destOrd="0" presId="urn:microsoft.com/office/officeart/2008/layout/AscendingPictureAccentProcess"/>
    <dgm:cxn modelId="{53B50FAF-AE73-4657-9E3B-C073B0F8B408}" type="presParOf" srcId="{BB506D46-D927-46DC-B6AF-ED780CA6C03B}" destId="{DBE937A8-CDC9-474D-AD44-CFA1E7675165}" srcOrd="17" destOrd="0" presId="urn:microsoft.com/office/officeart/2008/layout/AscendingPictureAccentProcess"/>
    <dgm:cxn modelId="{CB62E69F-DB9E-49AF-8CA2-EA33B1878CE6}" type="presParOf" srcId="{BB506D46-D927-46DC-B6AF-ED780CA6C03B}" destId="{2BCF9B9A-9D5D-4A2E-8F1E-62EE3BE0D84F}" srcOrd="18" destOrd="0" presId="urn:microsoft.com/office/officeart/2008/layout/AscendingPictureAccentProcess"/>
    <dgm:cxn modelId="{B6A5A16E-0154-4B50-B158-837330B3746F}" type="presParOf" srcId="{2BCF9B9A-9D5D-4A2E-8F1E-62EE3BE0D84F}" destId="{1B7562F8-2D73-4170-A1D9-8C699E48DE4B}" srcOrd="0" destOrd="0" presId="urn:microsoft.com/office/officeart/2008/layout/AscendingPictureAccentProcess"/>
    <dgm:cxn modelId="{E39DA2DD-EC95-4B14-BC8D-C19F9CF44DB6}" type="presParOf" srcId="{BB506D46-D927-46DC-B6AF-ED780CA6C03B}" destId="{C02BCA56-BD91-4ABA-91A7-F89B2D0F92F7}" srcOrd="19" destOrd="0" presId="urn:microsoft.com/office/officeart/2008/layout/AscendingPictureAccentProcess"/>
    <dgm:cxn modelId="{A36471B1-AA6E-4EFC-99C9-997F70AF6C61}" type="presParOf" srcId="{BB506D46-D927-46DC-B6AF-ED780CA6C03B}" destId="{07249A4E-B2DD-44B1-9988-B763F50A521D}" srcOrd="20" destOrd="0" presId="urn:microsoft.com/office/officeart/2008/layout/AscendingPictureAccentProcess"/>
    <dgm:cxn modelId="{24C56021-E53F-4682-8B8B-8CD0F37D33AF}" type="presParOf" srcId="{07249A4E-B2DD-44B1-9988-B763F50A521D}" destId="{4A35E8BE-649B-4D52-9C04-9CC3DAD4F3FC}" srcOrd="0" destOrd="0" presId="urn:microsoft.com/office/officeart/2008/layout/AscendingPictureAccentProcess"/>
    <dgm:cxn modelId="{84754875-8845-4395-AE2E-743669D7707E}" type="presParOf" srcId="{BB506D46-D927-46DC-B6AF-ED780CA6C03B}" destId="{353B966D-652E-45ED-AEE7-D7E973A26A51}" srcOrd="21" destOrd="0" presId="urn:microsoft.com/office/officeart/2008/layout/AscendingPictureAccentProcess"/>
    <dgm:cxn modelId="{38EFA8FF-0484-4663-87D6-2304286F1055}" type="presParOf" srcId="{BB506D46-D927-46DC-B6AF-ED780CA6C03B}" destId="{2181306B-2577-4536-B04F-E6D52A533622}" srcOrd="22" destOrd="0" presId="urn:microsoft.com/office/officeart/2008/layout/AscendingPictureAccentProcess"/>
    <dgm:cxn modelId="{C269222F-42AC-48E5-BD09-EC17CEA97A03}" type="presParOf" srcId="{2181306B-2577-4536-B04F-E6D52A533622}" destId="{F67133F3-C4BE-4CB4-B698-401C789A1F57}" srcOrd="0" destOrd="0" presId="urn:microsoft.com/office/officeart/2008/layout/AscendingPictureAccentProcess"/>
    <dgm:cxn modelId="{497D2300-4F7F-4E7B-8813-F219A4D1731E}" type="presParOf" srcId="{BB506D46-D927-46DC-B6AF-ED780CA6C03B}" destId="{3890896F-F59D-4170-8719-9EE690631992}" srcOrd="23" destOrd="0" presId="urn:microsoft.com/office/officeart/2008/layout/AscendingPictureAccentProcess"/>
    <dgm:cxn modelId="{749A7419-18C7-489F-AAF8-CD461081DFDC}" type="presParOf" srcId="{BB506D46-D927-46DC-B6AF-ED780CA6C03B}" destId="{9950E162-215D-404C-9BEB-0B2B4E9EBB41}" srcOrd="24" destOrd="0" presId="urn:microsoft.com/office/officeart/2008/layout/AscendingPictureAccentProcess"/>
    <dgm:cxn modelId="{358ABA3D-CC43-4D0E-A107-88F9A5389E84}" type="presParOf" srcId="{9950E162-215D-404C-9BEB-0B2B4E9EBB41}" destId="{5794F8F6-ADFB-4EB7-AD59-A865D67BA783}"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97AAD-6CFD-4554-B9FE-7D21178E9156}" type="doc">
      <dgm:prSet loTypeId="urn:microsoft.com/office/officeart/2005/8/layout/cycle4" loCatId="matrix" qsTypeId="urn:microsoft.com/office/officeart/2005/8/quickstyle/simple1" qsCatId="simple" csTypeId="urn:microsoft.com/office/officeart/2005/8/colors/accent1_3" csCatId="accent1" phldr="1"/>
      <dgm:spPr/>
      <dgm:t>
        <a:bodyPr/>
        <a:lstStyle/>
        <a:p>
          <a:endParaRPr lang="en-US"/>
        </a:p>
      </dgm:t>
    </dgm:pt>
    <dgm:pt modelId="{39AA1E42-51FD-40FD-96E4-EB13871932A3}">
      <dgm:prSet phldrT="[Text]" custT="1"/>
      <dgm:spPr/>
      <dgm:t>
        <a:bodyPr/>
        <a:lstStyle/>
        <a:p>
          <a:r>
            <a:rPr lang="en-US" sz="1800" b="1" dirty="0"/>
            <a:t>Complex and highly localize</a:t>
          </a:r>
        </a:p>
      </dgm:t>
    </dgm:pt>
    <dgm:pt modelId="{7B333CD7-E21C-471A-879E-B47FA37CD1D9}" type="parTrans" cxnId="{E3A6FADA-24B6-4913-A791-A92A877473E3}">
      <dgm:prSet/>
      <dgm:spPr/>
      <dgm:t>
        <a:bodyPr/>
        <a:lstStyle/>
        <a:p>
          <a:endParaRPr lang="en-US"/>
        </a:p>
      </dgm:t>
    </dgm:pt>
    <dgm:pt modelId="{D63B047D-F141-4433-9EEA-15B424FCC549}" type="sibTrans" cxnId="{E3A6FADA-24B6-4913-A791-A92A877473E3}">
      <dgm:prSet/>
      <dgm:spPr/>
      <dgm:t>
        <a:bodyPr/>
        <a:lstStyle/>
        <a:p>
          <a:endParaRPr lang="en-US"/>
        </a:p>
      </dgm:t>
    </dgm:pt>
    <dgm:pt modelId="{A5B07825-D791-4E0D-9699-47A1C3BA1D7C}">
      <dgm:prSet phldrT="[Text]" custT="1"/>
      <dgm:spPr/>
      <dgm:t>
        <a:bodyPr/>
        <a:lstStyle/>
        <a:p>
          <a:r>
            <a:rPr lang="en-US" sz="1600" dirty="0"/>
            <a:t>Various fishing fears and fishing methods are used</a:t>
          </a:r>
        </a:p>
      </dgm:t>
    </dgm:pt>
    <dgm:pt modelId="{EC465AAA-2B20-47B9-87B0-56734E6D3BBB}" type="parTrans" cxnId="{6AA3F34C-0D50-4120-9247-1091B729B01F}">
      <dgm:prSet/>
      <dgm:spPr/>
      <dgm:t>
        <a:bodyPr/>
        <a:lstStyle/>
        <a:p>
          <a:endParaRPr lang="en-US"/>
        </a:p>
      </dgm:t>
    </dgm:pt>
    <dgm:pt modelId="{24BCEE50-93D8-4959-B8C2-3468792AC59F}" type="sibTrans" cxnId="{6AA3F34C-0D50-4120-9247-1091B729B01F}">
      <dgm:prSet/>
      <dgm:spPr/>
      <dgm:t>
        <a:bodyPr/>
        <a:lstStyle/>
        <a:p>
          <a:endParaRPr lang="en-US"/>
        </a:p>
      </dgm:t>
    </dgm:pt>
    <dgm:pt modelId="{BC4086F5-1DD8-42FB-9ABE-0BD4204E030C}">
      <dgm:prSet phldrT="[Text]" custT="1"/>
      <dgm:spPr/>
      <dgm:t>
        <a:bodyPr/>
        <a:lstStyle/>
        <a:p>
          <a:r>
            <a:rPr lang="en-US" sz="1800" b="1" dirty="0"/>
            <a:t>Sparse and limited</a:t>
          </a:r>
        </a:p>
      </dgm:t>
    </dgm:pt>
    <dgm:pt modelId="{48726945-8AA1-4DED-AAF0-047F0D294521}" type="parTrans" cxnId="{470E147C-E6C3-4170-9DCF-3B5FBFA0F124}">
      <dgm:prSet/>
      <dgm:spPr/>
      <dgm:t>
        <a:bodyPr/>
        <a:lstStyle/>
        <a:p>
          <a:endParaRPr lang="en-US"/>
        </a:p>
      </dgm:t>
    </dgm:pt>
    <dgm:pt modelId="{CC068F0E-FD0F-42CC-BB33-618CB9642DE6}" type="sibTrans" cxnId="{470E147C-E6C3-4170-9DCF-3B5FBFA0F124}">
      <dgm:prSet/>
      <dgm:spPr/>
      <dgm:t>
        <a:bodyPr/>
        <a:lstStyle/>
        <a:p>
          <a:endParaRPr lang="en-US"/>
        </a:p>
      </dgm:t>
    </dgm:pt>
    <dgm:pt modelId="{E1628940-424E-4AE5-B6CA-321E341BB362}">
      <dgm:prSet phldrT="[Text]" custT="1"/>
      <dgm:spPr/>
      <dgm:t>
        <a:bodyPr/>
        <a:lstStyle/>
        <a:p>
          <a:r>
            <a:rPr lang="en-US" sz="1600" dirty="0"/>
            <a:t>Difficult to get SSF data</a:t>
          </a:r>
        </a:p>
      </dgm:t>
    </dgm:pt>
    <dgm:pt modelId="{E368F429-A5BA-441D-AA89-CFFB50AE1E7F}" type="parTrans" cxnId="{A4FBA661-A616-4455-8B8B-10216930FE74}">
      <dgm:prSet/>
      <dgm:spPr/>
      <dgm:t>
        <a:bodyPr/>
        <a:lstStyle/>
        <a:p>
          <a:endParaRPr lang="en-US"/>
        </a:p>
      </dgm:t>
    </dgm:pt>
    <dgm:pt modelId="{D7117CB8-FEC6-49EF-A5F8-AA806E371B0D}" type="sibTrans" cxnId="{A4FBA661-A616-4455-8B8B-10216930FE74}">
      <dgm:prSet/>
      <dgm:spPr/>
      <dgm:t>
        <a:bodyPr/>
        <a:lstStyle/>
        <a:p>
          <a:endParaRPr lang="en-US"/>
        </a:p>
      </dgm:t>
    </dgm:pt>
    <dgm:pt modelId="{CB495C18-C43B-45F7-8F53-87A7190B6DDD}">
      <dgm:prSet phldrT="[Text]" custT="1"/>
      <dgm:spPr/>
      <dgm:t>
        <a:bodyPr/>
        <a:lstStyle/>
        <a:p>
          <a:r>
            <a:rPr lang="en-US" sz="1800" b="1" dirty="0"/>
            <a:t>Multi-fisheries</a:t>
          </a:r>
        </a:p>
      </dgm:t>
    </dgm:pt>
    <dgm:pt modelId="{33863F89-6D0C-4D36-8A56-4CAF057980FD}" type="parTrans" cxnId="{B9ABE919-BBC4-4FEB-837D-8210CF291B4B}">
      <dgm:prSet/>
      <dgm:spPr/>
      <dgm:t>
        <a:bodyPr/>
        <a:lstStyle/>
        <a:p>
          <a:endParaRPr lang="en-US"/>
        </a:p>
      </dgm:t>
    </dgm:pt>
    <dgm:pt modelId="{90F858A1-4EAB-4D7C-B744-9C5949D78D76}" type="sibTrans" cxnId="{B9ABE919-BBC4-4FEB-837D-8210CF291B4B}">
      <dgm:prSet/>
      <dgm:spPr/>
      <dgm:t>
        <a:bodyPr/>
        <a:lstStyle/>
        <a:p>
          <a:endParaRPr lang="en-US"/>
        </a:p>
      </dgm:t>
    </dgm:pt>
    <dgm:pt modelId="{1C8742A5-0051-42AB-9674-52FC472CD47A}">
      <dgm:prSet phldrT="[Text]" custT="1"/>
      <dgm:spPr/>
      <dgm:t>
        <a:bodyPr/>
        <a:lstStyle/>
        <a:p>
          <a:r>
            <a:rPr lang="en-US" sz="1600" dirty="0"/>
            <a:t>Several species can be caught by a single gear at same time</a:t>
          </a:r>
        </a:p>
      </dgm:t>
    </dgm:pt>
    <dgm:pt modelId="{5A042675-2EBD-4703-B57B-EE74325FE979}" type="parTrans" cxnId="{1F031FFF-6954-4763-BBD8-B090144C3C87}">
      <dgm:prSet/>
      <dgm:spPr/>
      <dgm:t>
        <a:bodyPr/>
        <a:lstStyle/>
        <a:p>
          <a:endParaRPr lang="en-US"/>
        </a:p>
      </dgm:t>
    </dgm:pt>
    <dgm:pt modelId="{3EA79D98-ECE1-4E8C-A4E7-3517A334CB7E}" type="sibTrans" cxnId="{1F031FFF-6954-4763-BBD8-B090144C3C87}">
      <dgm:prSet/>
      <dgm:spPr/>
      <dgm:t>
        <a:bodyPr/>
        <a:lstStyle/>
        <a:p>
          <a:endParaRPr lang="en-US"/>
        </a:p>
      </dgm:t>
    </dgm:pt>
    <dgm:pt modelId="{4CDE03CE-FA0A-4767-B6FD-6E32B855AF9B}">
      <dgm:prSet phldrT="[Text]" custT="1"/>
      <dgm:spPr/>
      <dgm:t>
        <a:bodyPr/>
        <a:lstStyle/>
        <a:p>
          <a:r>
            <a:rPr lang="en-US" sz="1800" b="1" dirty="0"/>
            <a:t>Seasonal fisheries</a:t>
          </a:r>
        </a:p>
      </dgm:t>
    </dgm:pt>
    <dgm:pt modelId="{082C7D99-257B-48D1-A45C-321712DFF32A}" type="parTrans" cxnId="{C8DFE027-8D26-4B53-A46B-8C6DC46FDE5E}">
      <dgm:prSet/>
      <dgm:spPr/>
      <dgm:t>
        <a:bodyPr/>
        <a:lstStyle/>
        <a:p>
          <a:endParaRPr lang="en-US"/>
        </a:p>
      </dgm:t>
    </dgm:pt>
    <dgm:pt modelId="{40566BC4-AC12-4E29-83A1-9E4CB2AC1F5C}" type="sibTrans" cxnId="{C8DFE027-8D26-4B53-A46B-8C6DC46FDE5E}">
      <dgm:prSet/>
      <dgm:spPr/>
      <dgm:t>
        <a:bodyPr/>
        <a:lstStyle/>
        <a:p>
          <a:endParaRPr lang="en-US"/>
        </a:p>
      </dgm:t>
    </dgm:pt>
    <dgm:pt modelId="{8427CBDF-71A3-4A0F-A8E4-08656C487FAE}">
      <dgm:prSet phldrT="[Text]" custT="1"/>
      <dgm:spPr/>
      <dgm:t>
        <a:bodyPr/>
        <a:lstStyle/>
        <a:p>
          <a:r>
            <a:rPr lang="en-US" sz="1600" dirty="0"/>
            <a:t>Fishers tend to change their gears depend on monsoon or target species</a:t>
          </a:r>
        </a:p>
      </dgm:t>
    </dgm:pt>
    <dgm:pt modelId="{3C0BBBB0-A7C7-4536-9931-8A474F3CD6FA}" type="parTrans" cxnId="{E8901BC5-292F-4D24-AA78-591BA9FE9FB1}">
      <dgm:prSet/>
      <dgm:spPr/>
      <dgm:t>
        <a:bodyPr/>
        <a:lstStyle/>
        <a:p>
          <a:endParaRPr lang="en-US"/>
        </a:p>
      </dgm:t>
    </dgm:pt>
    <dgm:pt modelId="{44C3C49E-2CF2-44E4-9A8C-031A8C409442}" type="sibTrans" cxnId="{E8901BC5-292F-4D24-AA78-591BA9FE9FB1}">
      <dgm:prSet/>
      <dgm:spPr/>
      <dgm:t>
        <a:bodyPr/>
        <a:lstStyle/>
        <a:p>
          <a:endParaRPr lang="en-US"/>
        </a:p>
      </dgm:t>
    </dgm:pt>
    <dgm:pt modelId="{9C92C4F1-51D3-48C8-A90E-7F3FD339AB1D}">
      <dgm:prSet phldrT="[Text]" custT="1"/>
      <dgm:spPr/>
      <dgm:t>
        <a:bodyPr/>
        <a:lstStyle/>
        <a:p>
          <a:r>
            <a:rPr lang="en-US" sz="1600" dirty="0"/>
            <a:t>Fishing knowledge passed down through generations</a:t>
          </a:r>
        </a:p>
      </dgm:t>
    </dgm:pt>
    <dgm:pt modelId="{0A543DC4-240B-4C39-9EEC-2A4FD534F29B}" type="parTrans" cxnId="{D711CFF4-BDCB-4898-9A61-3D827B6E4465}">
      <dgm:prSet/>
      <dgm:spPr/>
      <dgm:t>
        <a:bodyPr/>
        <a:lstStyle/>
        <a:p>
          <a:endParaRPr lang="en-US"/>
        </a:p>
      </dgm:t>
    </dgm:pt>
    <dgm:pt modelId="{424C94F3-98A5-4302-ABB9-FBE63A379143}" type="sibTrans" cxnId="{D711CFF4-BDCB-4898-9A61-3D827B6E4465}">
      <dgm:prSet/>
      <dgm:spPr/>
      <dgm:t>
        <a:bodyPr/>
        <a:lstStyle/>
        <a:p>
          <a:endParaRPr lang="en-US"/>
        </a:p>
      </dgm:t>
    </dgm:pt>
    <dgm:pt modelId="{A494C7F2-2FF9-4793-8F6D-DDAA580AEDA7}">
      <dgm:prSet phldrT="[Text]" custT="1"/>
      <dgm:spPr/>
      <dgm:t>
        <a:bodyPr/>
        <a:lstStyle/>
        <a:p>
          <a:r>
            <a:rPr lang="en-US" sz="1600" dirty="0"/>
            <a:t>No proper recording established</a:t>
          </a:r>
        </a:p>
      </dgm:t>
    </dgm:pt>
    <dgm:pt modelId="{F3F7F426-9FE7-494F-B80C-68E09E9AADB5}" type="parTrans" cxnId="{5B59E9F7-925D-40FF-BB5B-54F49F8A70B0}">
      <dgm:prSet/>
      <dgm:spPr/>
      <dgm:t>
        <a:bodyPr/>
        <a:lstStyle/>
        <a:p>
          <a:endParaRPr lang="en-US"/>
        </a:p>
      </dgm:t>
    </dgm:pt>
    <dgm:pt modelId="{62B70C19-290C-427B-95A7-44D5D7ADDC77}" type="sibTrans" cxnId="{5B59E9F7-925D-40FF-BB5B-54F49F8A70B0}">
      <dgm:prSet/>
      <dgm:spPr/>
      <dgm:t>
        <a:bodyPr/>
        <a:lstStyle/>
        <a:p>
          <a:endParaRPr lang="en-US"/>
        </a:p>
      </dgm:t>
    </dgm:pt>
    <dgm:pt modelId="{E85CABE5-25BD-4228-899F-562793106EEA}">
      <dgm:prSet phldrT="[Text]" custT="1"/>
      <dgm:spPr/>
      <dgm:t>
        <a:bodyPr/>
        <a:lstStyle/>
        <a:p>
          <a:r>
            <a:rPr lang="en-US" sz="1600" dirty="0"/>
            <a:t>Landed in remote areas</a:t>
          </a:r>
        </a:p>
      </dgm:t>
    </dgm:pt>
    <dgm:pt modelId="{934146C8-6100-44DA-8D81-69EC25BF6922}" type="parTrans" cxnId="{0F6AF0AF-02D1-4067-B754-85CCD2926DD6}">
      <dgm:prSet/>
      <dgm:spPr/>
      <dgm:t>
        <a:bodyPr/>
        <a:lstStyle/>
        <a:p>
          <a:endParaRPr lang="en-US"/>
        </a:p>
      </dgm:t>
    </dgm:pt>
    <dgm:pt modelId="{14748F5E-6EAF-4D89-9332-DCA66F492745}" type="sibTrans" cxnId="{0F6AF0AF-02D1-4067-B754-85CCD2926DD6}">
      <dgm:prSet/>
      <dgm:spPr/>
      <dgm:t>
        <a:bodyPr/>
        <a:lstStyle/>
        <a:p>
          <a:endParaRPr lang="en-US"/>
        </a:p>
      </dgm:t>
    </dgm:pt>
    <dgm:pt modelId="{D0370296-6A8A-4E28-9104-2BD5952ABD5C}">
      <dgm:prSet phldrT="[Text]" custT="1"/>
      <dgm:spPr/>
      <dgm:t>
        <a:bodyPr/>
        <a:lstStyle/>
        <a:p>
          <a:r>
            <a:rPr lang="en-US" sz="1600" dirty="0"/>
            <a:t>Mixed species in a catch</a:t>
          </a:r>
        </a:p>
      </dgm:t>
    </dgm:pt>
    <dgm:pt modelId="{300B7210-1EFE-4113-B421-96816FE52834}" type="parTrans" cxnId="{E541B63C-0500-42F9-B95A-14A59572B665}">
      <dgm:prSet/>
      <dgm:spPr/>
      <dgm:t>
        <a:bodyPr/>
        <a:lstStyle/>
        <a:p>
          <a:endParaRPr lang="en-US"/>
        </a:p>
      </dgm:t>
    </dgm:pt>
    <dgm:pt modelId="{F1D28781-41C8-4319-BDB2-58D6C1746994}" type="sibTrans" cxnId="{E541B63C-0500-42F9-B95A-14A59572B665}">
      <dgm:prSet/>
      <dgm:spPr/>
      <dgm:t>
        <a:bodyPr/>
        <a:lstStyle/>
        <a:p>
          <a:endParaRPr lang="en-US"/>
        </a:p>
      </dgm:t>
    </dgm:pt>
    <dgm:pt modelId="{C6AC1147-8CAB-45AE-9F8D-F38360FB772A}" type="pres">
      <dgm:prSet presAssocID="{F0797AAD-6CFD-4554-B9FE-7D21178E9156}" presName="cycleMatrixDiagram" presStyleCnt="0">
        <dgm:presLayoutVars>
          <dgm:chMax val="1"/>
          <dgm:dir/>
          <dgm:animLvl val="lvl"/>
          <dgm:resizeHandles val="exact"/>
        </dgm:presLayoutVars>
      </dgm:prSet>
      <dgm:spPr/>
    </dgm:pt>
    <dgm:pt modelId="{B8925BF2-BC75-405B-A181-A348E69B90E3}" type="pres">
      <dgm:prSet presAssocID="{F0797AAD-6CFD-4554-B9FE-7D21178E9156}" presName="children" presStyleCnt="0"/>
      <dgm:spPr/>
    </dgm:pt>
    <dgm:pt modelId="{941C655B-1905-44F7-A09F-BB1F2C5A13C5}" type="pres">
      <dgm:prSet presAssocID="{F0797AAD-6CFD-4554-B9FE-7D21178E9156}" presName="child1group" presStyleCnt="0"/>
      <dgm:spPr/>
    </dgm:pt>
    <dgm:pt modelId="{9A08D120-E3EC-448F-8E0A-4BE1429DE48A}" type="pres">
      <dgm:prSet presAssocID="{F0797AAD-6CFD-4554-B9FE-7D21178E9156}" presName="child1" presStyleLbl="bgAcc1" presStyleIdx="0" presStyleCnt="4" custScaleX="175067" custLinFactNeighborX="-14615"/>
      <dgm:spPr/>
    </dgm:pt>
    <dgm:pt modelId="{1512DBDF-0851-401B-878F-9DCF53F28D34}" type="pres">
      <dgm:prSet presAssocID="{F0797AAD-6CFD-4554-B9FE-7D21178E9156}" presName="child1Text" presStyleLbl="bgAcc1" presStyleIdx="0" presStyleCnt="4">
        <dgm:presLayoutVars>
          <dgm:bulletEnabled val="1"/>
        </dgm:presLayoutVars>
      </dgm:prSet>
      <dgm:spPr/>
    </dgm:pt>
    <dgm:pt modelId="{479B4BE8-6B7F-430E-84A2-17FDAEB6F54D}" type="pres">
      <dgm:prSet presAssocID="{F0797AAD-6CFD-4554-B9FE-7D21178E9156}" presName="child2group" presStyleCnt="0"/>
      <dgm:spPr/>
    </dgm:pt>
    <dgm:pt modelId="{FE3864B5-91AE-48DB-9D61-E16503121EEB}" type="pres">
      <dgm:prSet presAssocID="{F0797AAD-6CFD-4554-B9FE-7D21178E9156}" presName="child2" presStyleLbl="bgAcc1" presStyleIdx="1" presStyleCnt="4" custScaleX="175067" custLinFactNeighborX="19802" custLinFactNeighborY="1280"/>
      <dgm:spPr/>
    </dgm:pt>
    <dgm:pt modelId="{D40A91D9-9D7F-46AF-910D-44D599E729BB}" type="pres">
      <dgm:prSet presAssocID="{F0797AAD-6CFD-4554-B9FE-7D21178E9156}" presName="child2Text" presStyleLbl="bgAcc1" presStyleIdx="1" presStyleCnt="4">
        <dgm:presLayoutVars>
          <dgm:bulletEnabled val="1"/>
        </dgm:presLayoutVars>
      </dgm:prSet>
      <dgm:spPr/>
    </dgm:pt>
    <dgm:pt modelId="{ADF943A9-009C-4FDE-84B3-7CE924CB6535}" type="pres">
      <dgm:prSet presAssocID="{F0797AAD-6CFD-4554-B9FE-7D21178E9156}" presName="child3group" presStyleCnt="0"/>
      <dgm:spPr/>
    </dgm:pt>
    <dgm:pt modelId="{371A8A2B-AB75-45C4-A511-2686C689C340}" type="pres">
      <dgm:prSet presAssocID="{F0797AAD-6CFD-4554-B9FE-7D21178E9156}" presName="child3" presStyleLbl="bgAcc1" presStyleIdx="2" presStyleCnt="4" custScaleX="175067" custLinFactNeighborX="18972" custLinFactNeighborY="-2172"/>
      <dgm:spPr/>
    </dgm:pt>
    <dgm:pt modelId="{1EBDFC3F-1136-4088-BAE0-3EC8BC529067}" type="pres">
      <dgm:prSet presAssocID="{F0797AAD-6CFD-4554-B9FE-7D21178E9156}" presName="child3Text" presStyleLbl="bgAcc1" presStyleIdx="2" presStyleCnt="4">
        <dgm:presLayoutVars>
          <dgm:bulletEnabled val="1"/>
        </dgm:presLayoutVars>
      </dgm:prSet>
      <dgm:spPr/>
    </dgm:pt>
    <dgm:pt modelId="{C580306A-BD32-4392-9928-24DA92224FA1}" type="pres">
      <dgm:prSet presAssocID="{F0797AAD-6CFD-4554-B9FE-7D21178E9156}" presName="child4group" presStyleCnt="0"/>
      <dgm:spPr/>
    </dgm:pt>
    <dgm:pt modelId="{B132CB45-6220-4C30-B6DF-5FAB611465B7}" type="pres">
      <dgm:prSet presAssocID="{F0797AAD-6CFD-4554-B9FE-7D21178E9156}" presName="child4" presStyleLbl="bgAcc1" presStyleIdx="3" presStyleCnt="4" custScaleX="175067" custLinFactNeighborX="-16587" custLinFactNeighborY="-2172"/>
      <dgm:spPr/>
    </dgm:pt>
    <dgm:pt modelId="{8D980DCD-5367-462D-AD3F-D8BE3EAACB38}" type="pres">
      <dgm:prSet presAssocID="{F0797AAD-6CFD-4554-B9FE-7D21178E9156}" presName="child4Text" presStyleLbl="bgAcc1" presStyleIdx="3" presStyleCnt="4">
        <dgm:presLayoutVars>
          <dgm:bulletEnabled val="1"/>
        </dgm:presLayoutVars>
      </dgm:prSet>
      <dgm:spPr/>
    </dgm:pt>
    <dgm:pt modelId="{F28DFDA8-9001-4482-A479-824EC6FD6067}" type="pres">
      <dgm:prSet presAssocID="{F0797AAD-6CFD-4554-B9FE-7D21178E9156}" presName="childPlaceholder" presStyleCnt="0"/>
      <dgm:spPr/>
    </dgm:pt>
    <dgm:pt modelId="{23431B23-9FFE-4519-8451-C70650D4C6C5}" type="pres">
      <dgm:prSet presAssocID="{F0797AAD-6CFD-4554-B9FE-7D21178E9156}" presName="circle" presStyleCnt="0"/>
      <dgm:spPr/>
    </dgm:pt>
    <dgm:pt modelId="{8AE00650-3FD4-48A8-B13F-EAF32A7F3ABD}" type="pres">
      <dgm:prSet presAssocID="{F0797AAD-6CFD-4554-B9FE-7D21178E9156}" presName="quadrant1" presStyleLbl="node1" presStyleIdx="0" presStyleCnt="4">
        <dgm:presLayoutVars>
          <dgm:chMax val="1"/>
          <dgm:bulletEnabled val="1"/>
        </dgm:presLayoutVars>
      </dgm:prSet>
      <dgm:spPr/>
    </dgm:pt>
    <dgm:pt modelId="{EDE3BC19-1D99-497A-8648-60FABA1CE52F}" type="pres">
      <dgm:prSet presAssocID="{F0797AAD-6CFD-4554-B9FE-7D21178E9156}" presName="quadrant2" presStyleLbl="node1" presStyleIdx="1" presStyleCnt="4">
        <dgm:presLayoutVars>
          <dgm:chMax val="1"/>
          <dgm:bulletEnabled val="1"/>
        </dgm:presLayoutVars>
      </dgm:prSet>
      <dgm:spPr/>
    </dgm:pt>
    <dgm:pt modelId="{2D2BF8E4-0F21-4ABD-9056-C60C9A28F41B}" type="pres">
      <dgm:prSet presAssocID="{F0797AAD-6CFD-4554-B9FE-7D21178E9156}" presName="quadrant3" presStyleLbl="node1" presStyleIdx="2" presStyleCnt="4">
        <dgm:presLayoutVars>
          <dgm:chMax val="1"/>
          <dgm:bulletEnabled val="1"/>
        </dgm:presLayoutVars>
      </dgm:prSet>
      <dgm:spPr/>
    </dgm:pt>
    <dgm:pt modelId="{619E2B70-5DE2-4802-8355-578289D80AE9}" type="pres">
      <dgm:prSet presAssocID="{F0797AAD-6CFD-4554-B9FE-7D21178E9156}" presName="quadrant4" presStyleLbl="node1" presStyleIdx="3" presStyleCnt="4">
        <dgm:presLayoutVars>
          <dgm:chMax val="1"/>
          <dgm:bulletEnabled val="1"/>
        </dgm:presLayoutVars>
      </dgm:prSet>
      <dgm:spPr/>
    </dgm:pt>
    <dgm:pt modelId="{88134C15-3E44-420C-ACAF-9ADABB8A2522}" type="pres">
      <dgm:prSet presAssocID="{F0797AAD-6CFD-4554-B9FE-7D21178E9156}" presName="quadrantPlaceholder" presStyleCnt="0"/>
      <dgm:spPr/>
    </dgm:pt>
    <dgm:pt modelId="{2C83B217-F960-4D05-AA2B-300133DE707C}" type="pres">
      <dgm:prSet presAssocID="{F0797AAD-6CFD-4554-B9FE-7D21178E9156}" presName="center1" presStyleLbl="fgShp" presStyleIdx="0" presStyleCnt="2"/>
      <dgm:spPr>
        <a:noFill/>
        <a:ln>
          <a:noFill/>
        </a:ln>
      </dgm:spPr>
    </dgm:pt>
    <dgm:pt modelId="{FEA207E0-D2C5-4942-B1AA-9CB541BB5333}" type="pres">
      <dgm:prSet presAssocID="{F0797AAD-6CFD-4554-B9FE-7D21178E9156}" presName="center2" presStyleLbl="fgShp" presStyleIdx="1" presStyleCnt="2"/>
      <dgm:spPr>
        <a:noFill/>
        <a:ln>
          <a:noFill/>
        </a:ln>
      </dgm:spPr>
    </dgm:pt>
  </dgm:ptLst>
  <dgm:cxnLst>
    <dgm:cxn modelId="{C4971204-90C4-4B42-AAD0-75D50199FB45}" type="presOf" srcId="{E1628940-424E-4AE5-B6CA-321E341BB362}" destId="{D40A91D9-9D7F-46AF-910D-44D599E729BB}" srcOrd="1" destOrd="0" presId="urn:microsoft.com/office/officeart/2005/8/layout/cycle4"/>
    <dgm:cxn modelId="{B9ABE919-BBC4-4FEB-837D-8210CF291B4B}" srcId="{F0797AAD-6CFD-4554-B9FE-7D21178E9156}" destId="{CB495C18-C43B-45F7-8F53-87A7190B6DDD}" srcOrd="2" destOrd="0" parTransId="{33863F89-6D0C-4D36-8A56-4CAF057980FD}" sibTransId="{90F858A1-4EAB-4D7C-B744-9C5949D78D76}"/>
    <dgm:cxn modelId="{19CF3D1E-3AFC-4F94-ADBC-C1A5E3303E1D}" type="presOf" srcId="{9C92C4F1-51D3-48C8-A90E-7F3FD339AB1D}" destId="{9A08D120-E3EC-448F-8E0A-4BE1429DE48A}" srcOrd="0" destOrd="1" presId="urn:microsoft.com/office/officeart/2005/8/layout/cycle4"/>
    <dgm:cxn modelId="{398AFE24-9E76-4072-B386-DC02BDC2DC56}" type="presOf" srcId="{4CDE03CE-FA0A-4767-B6FD-6E32B855AF9B}" destId="{619E2B70-5DE2-4802-8355-578289D80AE9}" srcOrd="0" destOrd="0" presId="urn:microsoft.com/office/officeart/2005/8/layout/cycle4"/>
    <dgm:cxn modelId="{623F5126-133F-4C2D-9B9F-010EEFB5EE46}" type="presOf" srcId="{9C92C4F1-51D3-48C8-A90E-7F3FD339AB1D}" destId="{1512DBDF-0851-401B-878F-9DCF53F28D34}" srcOrd="1" destOrd="1" presId="urn:microsoft.com/office/officeart/2005/8/layout/cycle4"/>
    <dgm:cxn modelId="{C8DFE027-8D26-4B53-A46B-8C6DC46FDE5E}" srcId="{F0797AAD-6CFD-4554-B9FE-7D21178E9156}" destId="{4CDE03CE-FA0A-4767-B6FD-6E32B855AF9B}" srcOrd="3" destOrd="0" parTransId="{082C7D99-257B-48D1-A45C-321712DFF32A}" sibTransId="{40566BC4-AC12-4E29-83A1-9E4CB2AC1F5C}"/>
    <dgm:cxn modelId="{E541B63C-0500-42F9-B95A-14A59572B665}" srcId="{CB495C18-C43B-45F7-8F53-87A7190B6DDD}" destId="{D0370296-6A8A-4E28-9104-2BD5952ABD5C}" srcOrd="1" destOrd="0" parTransId="{300B7210-1EFE-4113-B421-96816FE52834}" sibTransId="{F1D28781-41C8-4319-BDB2-58D6C1746994}"/>
    <dgm:cxn modelId="{6B91223E-7887-4DE2-B75C-8E3B8C05F1A6}" type="presOf" srcId="{D0370296-6A8A-4E28-9104-2BD5952ABD5C}" destId="{371A8A2B-AB75-45C4-A511-2686C689C340}" srcOrd="0" destOrd="1" presId="urn:microsoft.com/office/officeart/2005/8/layout/cycle4"/>
    <dgm:cxn modelId="{B7DF5C41-CA61-41C5-9919-C037DCF150DC}" type="presOf" srcId="{8427CBDF-71A3-4A0F-A8E4-08656C487FAE}" destId="{8D980DCD-5367-462D-AD3F-D8BE3EAACB38}" srcOrd="1" destOrd="0" presId="urn:microsoft.com/office/officeart/2005/8/layout/cycle4"/>
    <dgm:cxn modelId="{A4FBA661-A616-4455-8B8B-10216930FE74}" srcId="{BC4086F5-1DD8-42FB-9ABE-0BD4204E030C}" destId="{E1628940-424E-4AE5-B6CA-321E341BB362}" srcOrd="0" destOrd="0" parTransId="{E368F429-A5BA-441D-AA89-CFFB50AE1E7F}" sibTransId="{D7117CB8-FEC6-49EF-A5F8-AA806E371B0D}"/>
    <dgm:cxn modelId="{48B14845-B3EF-4448-8357-B7A83061640A}" type="presOf" srcId="{E1628940-424E-4AE5-B6CA-321E341BB362}" destId="{FE3864B5-91AE-48DB-9D61-E16503121EEB}" srcOrd="0" destOrd="0" presId="urn:microsoft.com/office/officeart/2005/8/layout/cycle4"/>
    <dgm:cxn modelId="{C78A296B-BF98-4269-8C10-E7A40CB77AB5}" type="presOf" srcId="{A5B07825-D791-4E0D-9699-47A1C3BA1D7C}" destId="{9A08D120-E3EC-448F-8E0A-4BE1429DE48A}" srcOrd="0" destOrd="0" presId="urn:microsoft.com/office/officeart/2005/8/layout/cycle4"/>
    <dgm:cxn modelId="{6AA3F34C-0D50-4120-9247-1091B729B01F}" srcId="{39AA1E42-51FD-40FD-96E4-EB13871932A3}" destId="{A5B07825-D791-4E0D-9699-47A1C3BA1D7C}" srcOrd="0" destOrd="0" parTransId="{EC465AAA-2B20-47B9-87B0-56734E6D3BBB}" sibTransId="{24BCEE50-93D8-4959-B8C2-3468792AC59F}"/>
    <dgm:cxn modelId="{5FE65151-C795-4E45-B04F-112212118ADD}" type="presOf" srcId="{E85CABE5-25BD-4228-899F-562793106EEA}" destId="{FE3864B5-91AE-48DB-9D61-E16503121EEB}" srcOrd="0" destOrd="2" presId="urn:microsoft.com/office/officeart/2005/8/layout/cycle4"/>
    <dgm:cxn modelId="{470E147C-E6C3-4170-9DCF-3B5FBFA0F124}" srcId="{F0797AAD-6CFD-4554-B9FE-7D21178E9156}" destId="{BC4086F5-1DD8-42FB-9ABE-0BD4204E030C}" srcOrd="1" destOrd="0" parTransId="{48726945-8AA1-4DED-AAF0-047F0D294521}" sibTransId="{CC068F0E-FD0F-42CC-BB33-618CB9642DE6}"/>
    <dgm:cxn modelId="{FD546E80-E287-4820-ADE4-C43F36340354}" type="presOf" srcId="{8427CBDF-71A3-4A0F-A8E4-08656C487FAE}" destId="{B132CB45-6220-4C30-B6DF-5FAB611465B7}" srcOrd="0" destOrd="0" presId="urn:microsoft.com/office/officeart/2005/8/layout/cycle4"/>
    <dgm:cxn modelId="{1F2EA681-F7DA-4407-899D-1CD2E64706E0}" type="presOf" srcId="{D0370296-6A8A-4E28-9104-2BD5952ABD5C}" destId="{1EBDFC3F-1136-4088-BAE0-3EC8BC529067}" srcOrd="1" destOrd="1" presId="urn:microsoft.com/office/officeart/2005/8/layout/cycle4"/>
    <dgm:cxn modelId="{70989F8B-0194-4933-AD24-9F838AAE0A1C}" type="presOf" srcId="{F0797AAD-6CFD-4554-B9FE-7D21178E9156}" destId="{C6AC1147-8CAB-45AE-9F8D-F38360FB772A}" srcOrd="0" destOrd="0" presId="urn:microsoft.com/office/officeart/2005/8/layout/cycle4"/>
    <dgm:cxn modelId="{8127E88D-3F20-4D76-A795-A7929DFA950A}" type="presOf" srcId="{1C8742A5-0051-42AB-9674-52FC472CD47A}" destId="{1EBDFC3F-1136-4088-BAE0-3EC8BC529067}" srcOrd="1" destOrd="0" presId="urn:microsoft.com/office/officeart/2005/8/layout/cycle4"/>
    <dgm:cxn modelId="{CFA92497-C47F-4944-9026-0F46887CDC70}" type="presOf" srcId="{A494C7F2-2FF9-4793-8F6D-DDAA580AEDA7}" destId="{D40A91D9-9D7F-46AF-910D-44D599E729BB}" srcOrd="1" destOrd="1" presId="urn:microsoft.com/office/officeart/2005/8/layout/cycle4"/>
    <dgm:cxn modelId="{A62E1AAC-3A0E-49C9-8693-F478D48F98A9}" type="presOf" srcId="{39AA1E42-51FD-40FD-96E4-EB13871932A3}" destId="{8AE00650-3FD4-48A8-B13F-EAF32A7F3ABD}" srcOrd="0" destOrd="0" presId="urn:microsoft.com/office/officeart/2005/8/layout/cycle4"/>
    <dgm:cxn modelId="{D6A649AD-203E-46F2-B8D7-0759403CF4B4}" type="presOf" srcId="{E85CABE5-25BD-4228-899F-562793106EEA}" destId="{D40A91D9-9D7F-46AF-910D-44D599E729BB}" srcOrd="1" destOrd="2" presId="urn:microsoft.com/office/officeart/2005/8/layout/cycle4"/>
    <dgm:cxn modelId="{0F6AF0AF-02D1-4067-B754-85CCD2926DD6}" srcId="{BC4086F5-1DD8-42FB-9ABE-0BD4204E030C}" destId="{E85CABE5-25BD-4228-899F-562793106EEA}" srcOrd="2" destOrd="0" parTransId="{934146C8-6100-44DA-8D81-69EC25BF6922}" sibTransId="{14748F5E-6EAF-4D89-9332-DCA66F492745}"/>
    <dgm:cxn modelId="{21A661C3-556C-48C9-BCF5-5821DB348EA9}" type="presOf" srcId="{BC4086F5-1DD8-42FB-9ABE-0BD4204E030C}" destId="{EDE3BC19-1D99-497A-8648-60FABA1CE52F}" srcOrd="0" destOrd="0" presId="urn:microsoft.com/office/officeart/2005/8/layout/cycle4"/>
    <dgm:cxn modelId="{E8901BC5-292F-4D24-AA78-591BA9FE9FB1}" srcId="{4CDE03CE-FA0A-4767-B6FD-6E32B855AF9B}" destId="{8427CBDF-71A3-4A0F-A8E4-08656C487FAE}" srcOrd="0" destOrd="0" parTransId="{3C0BBBB0-A7C7-4536-9931-8A474F3CD6FA}" sibTransId="{44C3C49E-2CF2-44E4-9A8C-031A8C409442}"/>
    <dgm:cxn modelId="{4112DBCC-4027-4B62-9BF3-D77E3660A9E7}" type="presOf" srcId="{A5B07825-D791-4E0D-9699-47A1C3BA1D7C}" destId="{1512DBDF-0851-401B-878F-9DCF53F28D34}" srcOrd="1" destOrd="0" presId="urn:microsoft.com/office/officeart/2005/8/layout/cycle4"/>
    <dgm:cxn modelId="{B0585DD6-E012-447D-B2E8-8B5B4AA09F7E}" type="presOf" srcId="{A494C7F2-2FF9-4793-8F6D-DDAA580AEDA7}" destId="{FE3864B5-91AE-48DB-9D61-E16503121EEB}" srcOrd="0" destOrd="1" presId="urn:microsoft.com/office/officeart/2005/8/layout/cycle4"/>
    <dgm:cxn modelId="{E3A6FADA-24B6-4913-A791-A92A877473E3}" srcId="{F0797AAD-6CFD-4554-B9FE-7D21178E9156}" destId="{39AA1E42-51FD-40FD-96E4-EB13871932A3}" srcOrd="0" destOrd="0" parTransId="{7B333CD7-E21C-471A-879E-B47FA37CD1D9}" sibTransId="{D63B047D-F141-4433-9EEA-15B424FCC549}"/>
    <dgm:cxn modelId="{7E20D6E4-72DC-4907-9768-5B5C5BA8A790}" type="presOf" srcId="{CB495C18-C43B-45F7-8F53-87A7190B6DDD}" destId="{2D2BF8E4-0F21-4ABD-9056-C60C9A28F41B}" srcOrd="0" destOrd="0" presId="urn:microsoft.com/office/officeart/2005/8/layout/cycle4"/>
    <dgm:cxn modelId="{A5E3B2E8-E1B5-490E-8BE1-D6F743B7E260}" type="presOf" srcId="{1C8742A5-0051-42AB-9674-52FC472CD47A}" destId="{371A8A2B-AB75-45C4-A511-2686C689C340}" srcOrd="0" destOrd="0" presId="urn:microsoft.com/office/officeart/2005/8/layout/cycle4"/>
    <dgm:cxn modelId="{D711CFF4-BDCB-4898-9A61-3D827B6E4465}" srcId="{39AA1E42-51FD-40FD-96E4-EB13871932A3}" destId="{9C92C4F1-51D3-48C8-A90E-7F3FD339AB1D}" srcOrd="1" destOrd="0" parTransId="{0A543DC4-240B-4C39-9EEC-2A4FD534F29B}" sibTransId="{424C94F3-98A5-4302-ABB9-FBE63A379143}"/>
    <dgm:cxn modelId="{5B59E9F7-925D-40FF-BB5B-54F49F8A70B0}" srcId="{BC4086F5-1DD8-42FB-9ABE-0BD4204E030C}" destId="{A494C7F2-2FF9-4793-8F6D-DDAA580AEDA7}" srcOrd="1" destOrd="0" parTransId="{F3F7F426-9FE7-494F-B80C-68E09E9AADB5}" sibTransId="{62B70C19-290C-427B-95A7-44D5D7ADDC77}"/>
    <dgm:cxn modelId="{1F031FFF-6954-4763-BBD8-B090144C3C87}" srcId="{CB495C18-C43B-45F7-8F53-87A7190B6DDD}" destId="{1C8742A5-0051-42AB-9674-52FC472CD47A}" srcOrd="0" destOrd="0" parTransId="{5A042675-2EBD-4703-B57B-EE74325FE979}" sibTransId="{3EA79D98-ECE1-4E8C-A4E7-3517A334CB7E}"/>
    <dgm:cxn modelId="{E1F62310-AAF5-4276-9818-BDA215992D3D}" type="presParOf" srcId="{C6AC1147-8CAB-45AE-9F8D-F38360FB772A}" destId="{B8925BF2-BC75-405B-A181-A348E69B90E3}" srcOrd="0" destOrd="0" presId="urn:microsoft.com/office/officeart/2005/8/layout/cycle4"/>
    <dgm:cxn modelId="{6B985088-864D-4ED3-89C4-235196AB4FC5}" type="presParOf" srcId="{B8925BF2-BC75-405B-A181-A348E69B90E3}" destId="{941C655B-1905-44F7-A09F-BB1F2C5A13C5}" srcOrd="0" destOrd="0" presId="urn:microsoft.com/office/officeart/2005/8/layout/cycle4"/>
    <dgm:cxn modelId="{3559B61E-5D02-4ECA-9935-F60AA40688E5}" type="presParOf" srcId="{941C655B-1905-44F7-A09F-BB1F2C5A13C5}" destId="{9A08D120-E3EC-448F-8E0A-4BE1429DE48A}" srcOrd="0" destOrd="0" presId="urn:microsoft.com/office/officeart/2005/8/layout/cycle4"/>
    <dgm:cxn modelId="{4456179A-9FF2-4CDE-B130-1574BE38B550}" type="presParOf" srcId="{941C655B-1905-44F7-A09F-BB1F2C5A13C5}" destId="{1512DBDF-0851-401B-878F-9DCF53F28D34}" srcOrd="1" destOrd="0" presId="urn:microsoft.com/office/officeart/2005/8/layout/cycle4"/>
    <dgm:cxn modelId="{C9519323-1466-4D3F-8A04-677A019D67D8}" type="presParOf" srcId="{B8925BF2-BC75-405B-A181-A348E69B90E3}" destId="{479B4BE8-6B7F-430E-84A2-17FDAEB6F54D}" srcOrd="1" destOrd="0" presId="urn:microsoft.com/office/officeart/2005/8/layout/cycle4"/>
    <dgm:cxn modelId="{DF11C6FE-758E-40D4-A395-75A96C239C57}" type="presParOf" srcId="{479B4BE8-6B7F-430E-84A2-17FDAEB6F54D}" destId="{FE3864B5-91AE-48DB-9D61-E16503121EEB}" srcOrd="0" destOrd="0" presId="urn:microsoft.com/office/officeart/2005/8/layout/cycle4"/>
    <dgm:cxn modelId="{8916EC04-FA47-4F41-85AF-6DB84B220DDC}" type="presParOf" srcId="{479B4BE8-6B7F-430E-84A2-17FDAEB6F54D}" destId="{D40A91D9-9D7F-46AF-910D-44D599E729BB}" srcOrd="1" destOrd="0" presId="urn:microsoft.com/office/officeart/2005/8/layout/cycle4"/>
    <dgm:cxn modelId="{628D8006-E3A1-4E81-8686-69285D04569B}" type="presParOf" srcId="{B8925BF2-BC75-405B-A181-A348E69B90E3}" destId="{ADF943A9-009C-4FDE-84B3-7CE924CB6535}" srcOrd="2" destOrd="0" presId="urn:microsoft.com/office/officeart/2005/8/layout/cycle4"/>
    <dgm:cxn modelId="{6CB5FF7E-85DF-48AF-B552-54845C3AE616}" type="presParOf" srcId="{ADF943A9-009C-4FDE-84B3-7CE924CB6535}" destId="{371A8A2B-AB75-45C4-A511-2686C689C340}" srcOrd="0" destOrd="0" presId="urn:microsoft.com/office/officeart/2005/8/layout/cycle4"/>
    <dgm:cxn modelId="{22D71346-AABE-4500-A381-51B70FE5A7BC}" type="presParOf" srcId="{ADF943A9-009C-4FDE-84B3-7CE924CB6535}" destId="{1EBDFC3F-1136-4088-BAE0-3EC8BC529067}" srcOrd="1" destOrd="0" presId="urn:microsoft.com/office/officeart/2005/8/layout/cycle4"/>
    <dgm:cxn modelId="{2EB97C80-F995-4B01-99B4-762D6A291D3D}" type="presParOf" srcId="{B8925BF2-BC75-405B-A181-A348E69B90E3}" destId="{C580306A-BD32-4392-9928-24DA92224FA1}" srcOrd="3" destOrd="0" presId="urn:microsoft.com/office/officeart/2005/8/layout/cycle4"/>
    <dgm:cxn modelId="{4C489803-560A-4F44-BA73-D9CFE0542020}" type="presParOf" srcId="{C580306A-BD32-4392-9928-24DA92224FA1}" destId="{B132CB45-6220-4C30-B6DF-5FAB611465B7}" srcOrd="0" destOrd="0" presId="urn:microsoft.com/office/officeart/2005/8/layout/cycle4"/>
    <dgm:cxn modelId="{AA943B54-41BE-45DD-B5FC-DBEB787E35D8}" type="presParOf" srcId="{C580306A-BD32-4392-9928-24DA92224FA1}" destId="{8D980DCD-5367-462D-AD3F-D8BE3EAACB38}" srcOrd="1" destOrd="0" presId="urn:microsoft.com/office/officeart/2005/8/layout/cycle4"/>
    <dgm:cxn modelId="{076ED2CC-4669-48D4-9097-9FC517C2BBB2}" type="presParOf" srcId="{B8925BF2-BC75-405B-A181-A348E69B90E3}" destId="{F28DFDA8-9001-4482-A479-824EC6FD6067}" srcOrd="4" destOrd="0" presId="urn:microsoft.com/office/officeart/2005/8/layout/cycle4"/>
    <dgm:cxn modelId="{D1DA4869-F140-4DBF-BD0D-88E83560014A}" type="presParOf" srcId="{C6AC1147-8CAB-45AE-9F8D-F38360FB772A}" destId="{23431B23-9FFE-4519-8451-C70650D4C6C5}" srcOrd="1" destOrd="0" presId="urn:microsoft.com/office/officeart/2005/8/layout/cycle4"/>
    <dgm:cxn modelId="{0C611AA0-9FFE-4230-9754-865C5DD62DDF}" type="presParOf" srcId="{23431B23-9FFE-4519-8451-C70650D4C6C5}" destId="{8AE00650-3FD4-48A8-B13F-EAF32A7F3ABD}" srcOrd="0" destOrd="0" presId="urn:microsoft.com/office/officeart/2005/8/layout/cycle4"/>
    <dgm:cxn modelId="{185F45D9-EF3C-4F00-967A-B73C7479F0E7}" type="presParOf" srcId="{23431B23-9FFE-4519-8451-C70650D4C6C5}" destId="{EDE3BC19-1D99-497A-8648-60FABA1CE52F}" srcOrd="1" destOrd="0" presId="urn:microsoft.com/office/officeart/2005/8/layout/cycle4"/>
    <dgm:cxn modelId="{DAB10656-8ECF-47FB-8EC2-B426989DE15D}" type="presParOf" srcId="{23431B23-9FFE-4519-8451-C70650D4C6C5}" destId="{2D2BF8E4-0F21-4ABD-9056-C60C9A28F41B}" srcOrd="2" destOrd="0" presId="urn:microsoft.com/office/officeart/2005/8/layout/cycle4"/>
    <dgm:cxn modelId="{5A6771DB-43E9-46CF-B12E-EAB5CBFBBA18}" type="presParOf" srcId="{23431B23-9FFE-4519-8451-C70650D4C6C5}" destId="{619E2B70-5DE2-4802-8355-578289D80AE9}" srcOrd="3" destOrd="0" presId="urn:microsoft.com/office/officeart/2005/8/layout/cycle4"/>
    <dgm:cxn modelId="{F6E84046-93AC-491C-91E4-10B8A4D82F35}" type="presParOf" srcId="{23431B23-9FFE-4519-8451-C70650D4C6C5}" destId="{88134C15-3E44-420C-ACAF-9ADABB8A2522}" srcOrd="4" destOrd="0" presId="urn:microsoft.com/office/officeart/2005/8/layout/cycle4"/>
    <dgm:cxn modelId="{A43BD129-56B0-4B8A-8985-67A9A74E9140}" type="presParOf" srcId="{C6AC1147-8CAB-45AE-9F8D-F38360FB772A}" destId="{2C83B217-F960-4D05-AA2B-300133DE707C}" srcOrd="2" destOrd="0" presId="urn:microsoft.com/office/officeart/2005/8/layout/cycle4"/>
    <dgm:cxn modelId="{F8A454ED-0189-430A-AF8F-62502180920A}" type="presParOf" srcId="{C6AC1147-8CAB-45AE-9F8D-F38360FB772A}" destId="{FEA207E0-D2C5-4942-B1AA-9CB541BB533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ABB70-B01A-469A-9D93-FDBCD6A5717E}" type="doc">
      <dgm:prSet loTypeId="urn:microsoft.com/office/officeart/2005/8/layout/hierarchy5" loCatId="hierarchy" qsTypeId="urn:microsoft.com/office/officeart/2005/8/quickstyle/simple1" qsCatId="simple" csTypeId="urn:microsoft.com/office/officeart/2005/8/colors/accent0_2" csCatId="mainScheme" phldr="1"/>
      <dgm:spPr/>
      <dgm:t>
        <a:bodyPr/>
        <a:lstStyle/>
        <a:p>
          <a:endParaRPr lang="en-US"/>
        </a:p>
      </dgm:t>
    </dgm:pt>
    <dgm:pt modelId="{08E1565B-6F64-4C3B-9415-A8ACC9491F51}">
      <dgm:prSet phldrT="[Text]" custT="1"/>
      <dgm:spPr>
        <a:ln w="38100"/>
      </dgm:spPr>
      <dgm:t>
        <a:bodyPr/>
        <a:lstStyle/>
        <a:p>
          <a:r>
            <a:rPr lang="en-US" sz="2000" b="1" baseline="0" dirty="0">
              <a:latin typeface="+mn-lt"/>
            </a:rPr>
            <a:t>Fishery data collection</a:t>
          </a:r>
          <a:endParaRPr lang="en-US" sz="2000" b="1" baseline="0" dirty="0">
            <a:latin typeface="+mn-lt"/>
            <a:cs typeface="Arial" panose="020B0604020202020204" pitchFamily="34" charset="0"/>
          </a:endParaRPr>
        </a:p>
      </dgm:t>
    </dgm:pt>
    <dgm:pt modelId="{F6FC6E63-8F8C-4D61-9DE2-242E99DE8763}" type="parTrans" cxnId="{8A029AAB-78A5-4CC6-A89F-E0869BCE87CC}">
      <dgm:prSet/>
      <dgm:spPr/>
      <dgm:t>
        <a:bodyPr/>
        <a:lstStyle/>
        <a:p>
          <a:endParaRPr lang="en-US" sz="1800" b="0" baseline="0">
            <a:latin typeface="Arial" panose="020B0604020202020204" pitchFamily="34" charset="0"/>
            <a:cs typeface="Arial" panose="020B0604020202020204" pitchFamily="34" charset="0"/>
          </a:endParaRPr>
        </a:p>
      </dgm:t>
    </dgm:pt>
    <dgm:pt modelId="{47567A71-8100-4DA0-B757-1E187F1B7E32}" type="sibTrans" cxnId="{8A029AAB-78A5-4CC6-A89F-E0869BCE87CC}">
      <dgm:prSet/>
      <dgm:spPr/>
      <dgm:t>
        <a:bodyPr/>
        <a:lstStyle/>
        <a:p>
          <a:endParaRPr lang="en-US" sz="1800" b="0" baseline="0">
            <a:latin typeface="Arial" panose="020B0604020202020204" pitchFamily="34" charset="0"/>
            <a:cs typeface="Arial" panose="020B0604020202020204" pitchFamily="34" charset="0"/>
          </a:endParaRPr>
        </a:p>
      </dgm:t>
    </dgm:pt>
    <dgm:pt modelId="{9B8EE62D-A232-485B-ABA0-19D48357019D}">
      <dgm:prSet phldrT="[Text]" custT="1"/>
      <dgm:spPr>
        <a:ln w="38100">
          <a:solidFill>
            <a:schemeClr val="tx1"/>
          </a:solidFill>
        </a:ln>
      </dgm:spPr>
      <dgm:t>
        <a:bodyPr/>
        <a:lstStyle/>
        <a:p>
          <a:r>
            <a:rPr lang="en-US" sz="1600" b="0" baseline="0" dirty="0">
              <a:latin typeface="Arial" panose="020B0604020202020204" pitchFamily="34" charset="0"/>
            </a:rPr>
            <a:t>Port sampling data from commercial and small scale vessels</a:t>
          </a:r>
          <a:endParaRPr lang="en-US" sz="1600" b="0" baseline="0" dirty="0">
            <a:latin typeface="Arial" panose="020B0604020202020204" pitchFamily="34" charset="0"/>
            <a:cs typeface="Arial" panose="020B0604020202020204" pitchFamily="34" charset="0"/>
          </a:endParaRPr>
        </a:p>
      </dgm:t>
    </dgm:pt>
    <dgm:pt modelId="{F5A081A3-E240-48D7-B1A3-5B450FA9D86B}" type="parTrans" cxnId="{51580A4A-64D0-49F8-9DFA-9FBFF3D2A87F}">
      <dgm:prSet custT="1"/>
      <dgm:spPr>
        <a:ln w="28575">
          <a:headEnd type="none" w="med" len="med"/>
          <a:tailEnd type="none" w="med" len="med"/>
        </a:ln>
      </dgm:spPr>
      <dgm:t>
        <a:bodyPr/>
        <a:lstStyle/>
        <a:p>
          <a:endParaRPr lang="en-US" sz="600" b="0" baseline="0">
            <a:latin typeface="Arial" panose="020B0604020202020204" pitchFamily="34" charset="0"/>
            <a:cs typeface="Arial" panose="020B0604020202020204" pitchFamily="34" charset="0"/>
          </a:endParaRPr>
        </a:p>
      </dgm:t>
    </dgm:pt>
    <dgm:pt modelId="{C369DE06-8113-4981-8DEC-B34CBE77430F}" type="sibTrans" cxnId="{51580A4A-64D0-49F8-9DFA-9FBFF3D2A87F}">
      <dgm:prSet/>
      <dgm:spPr/>
      <dgm:t>
        <a:bodyPr/>
        <a:lstStyle/>
        <a:p>
          <a:endParaRPr lang="en-US" sz="1800" b="0" baseline="0">
            <a:latin typeface="Arial" panose="020B0604020202020204" pitchFamily="34" charset="0"/>
            <a:cs typeface="Arial" panose="020B0604020202020204" pitchFamily="34" charset="0"/>
          </a:endParaRPr>
        </a:p>
      </dgm:t>
    </dgm:pt>
    <dgm:pt modelId="{9774B5BE-79B6-447D-B647-28A3FDD22DCB}">
      <dgm:prSet phldrT="[Text]" custT="1"/>
      <dgm:spPr>
        <a:ln w="38100"/>
      </dgm:spPr>
      <dgm:t>
        <a:bodyPr/>
        <a:lstStyle/>
        <a:p>
          <a:r>
            <a:rPr lang="en-US" sz="1600" b="0" baseline="0" dirty="0">
              <a:latin typeface="Arial" panose="020B0604020202020204" pitchFamily="34" charset="0"/>
            </a:rPr>
            <a:t>Catch and effort</a:t>
          </a:r>
          <a:endParaRPr lang="en-US" sz="1600" b="0" baseline="0" dirty="0">
            <a:latin typeface="Arial" panose="020B0604020202020204" pitchFamily="34" charset="0"/>
            <a:cs typeface="Arial" panose="020B0604020202020204" pitchFamily="34" charset="0"/>
          </a:endParaRPr>
        </a:p>
      </dgm:t>
    </dgm:pt>
    <dgm:pt modelId="{82244807-2E46-44CB-987A-0E1B18E08C97}" type="parTrans" cxnId="{2188CB1C-0DBE-44CA-BBD9-31564E119EB0}">
      <dgm:prSet custT="1"/>
      <dgm:spPr>
        <a:ln w="19050">
          <a:prstDash val="sysDash"/>
          <a:round/>
        </a:ln>
      </dgm:spPr>
      <dgm:t>
        <a:bodyPr/>
        <a:lstStyle/>
        <a:p>
          <a:endParaRPr lang="en-US" sz="600" b="0" baseline="0">
            <a:latin typeface="Arial" panose="020B0604020202020204" pitchFamily="34" charset="0"/>
            <a:cs typeface="Arial" panose="020B0604020202020204" pitchFamily="34" charset="0"/>
          </a:endParaRPr>
        </a:p>
      </dgm:t>
    </dgm:pt>
    <dgm:pt modelId="{C0F15C48-C81A-4FD9-B958-0882257D6124}" type="sibTrans" cxnId="{2188CB1C-0DBE-44CA-BBD9-31564E119EB0}">
      <dgm:prSet/>
      <dgm:spPr/>
      <dgm:t>
        <a:bodyPr/>
        <a:lstStyle/>
        <a:p>
          <a:endParaRPr lang="en-US" sz="1800" b="0" baseline="0">
            <a:latin typeface="Arial" panose="020B0604020202020204" pitchFamily="34" charset="0"/>
            <a:cs typeface="Arial" panose="020B0604020202020204" pitchFamily="34" charset="0"/>
          </a:endParaRPr>
        </a:p>
      </dgm:t>
    </dgm:pt>
    <dgm:pt modelId="{7BB79180-F9D3-439F-89B5-D1A2D7569C8A}">
      <dgm:prSet phldrT="[Text]" custT="1"/>
      <dgm:spPr>
        <a:ln w="38100"/>
      </dgm:spPr>
      <dgm:t>
        <a:bodyPr/>
        <a:lstStyle/>
        <a:p>
          <a:r>
            <a:rPr lang="en-US" sz="1600" b="0" baseline="0" dirty="0">
              <a:latin typeface="Arial" panose="020B0604020202020204" pitchFamily="34" charset="0"/>
            </a:rPr>
            <a:t>Catch composition</a:t>
          </a:r>
          <a:endParaRPr lang="en-US" sz="1600" b="0" baseline="0" dirty="0">
            <a:latin typeface="Arial" panose="020B0604020202020204" pitchFamily="34" charset="0"/>
            <a:cs typeface="Arial" panose="020B0604020202020204" pitchFamily="34" charset="0"/>
          </a:endParaRPr>
        </a:p>
      </dgm:t>
    </dgm:pt>
    <dgm:pt modelId="{C1A22FD7-F9B1-49EF-A237-38BDED5012D6}" type="parTrans" cxnId="{FF929708-847B-442D-B132-8A0201F1BC13}">
      <dgm:prSet custT="1"/>
      <dgm:spPr>
        <a:ln w="28575">
          <a:prstDash val="sysDot"/>
        </a:ln>
      </dgm:spPr>
      <dgm:t>
        <a:bodyPr/>
        <a:lstStyle/>
        <a:p>
          <a:endParaRPr lang="en-US" sz="500" b="0" baseline="0">
            <a:latin typeface="Arial" panose="020B0604020202020204" pitchFamily="34" charset="0"/>
            <a:cs typeface="Arial" panose="020B0604020202020204" pitchFamily="34" charset="0"/>
          </a:endParaRPr>
        </a:p>
      </dgm:t>
    </dgm:pt>
    <dgm:pt modelId="{E19134BF-52FC-456B-B4DB-8D94EB7E1730}" type="sibTrans" cxnId="{FF929708-847B-442D-B132-8A0201F1BC13}">
      <dgm:prSet/>
      <dgm:spPr/>
      <dgm:t>
        <a:bodyPr/>
        <a:lstStyle/>
        <a:p>
          <a:endParaRPr lang="en-US" sz="1800" b="0" baseline="0">
            <a:latin typeface="Arial" panose="020B0604020202020204" pitchFamily="34" charset="0"/>
            <a:cs typeface="Arial" panose="020B0604020202020204" pitchFamily="34" charset="0"/>
          </a:endParaRPr>
        </a:p>
      </dgm:t>
    </dgm:pt>
    <dgm:pt modelId="{2E7DCF72-1C29-4F1E-B18C-488281DE5E31}">
      <dgm:prSet phldrT="[Text]" custT="1"/>
      <dgm:spPr>
        <a:ln w="38100"/>
      </dgm:spPr>
      <dgm:t>
        <a:bodyPr/>
        <a:lstStyle/>
        <a:p>
          <a:r>
            <a:rPr lang="en-US" sz="1600" b="0" baseline="0" dirty="0">
              <a:latin typeface="Arial" panose="020B0604020202020204" pitchFamily="34" charset="0"/>
              <a:cs typeface="Arial" panose="020B0604020202020204" pitchFamily="34" charset="0"/>
            </a:rPr>
            <a:t>Independent survey by research vessel</a:t>
          </a:r>
        </a:p>
      </dgm:t>
    </dgm:pt>
    <dgm:pt modelId="{CDDC29B5-A962-4106-B811-31E84571CDC1}" type="parTrans" cxnId="{57EE7CBE-76E0-4BA1-80D9-C24589846E6C}">
      <dgm:prSet custT="1"/>
      <dgm:spPr>
        <a:ln w="28575"/>
      </dgm:spPr>
      <dgm:t>
        <a:bodyPr/>
        <a:lstStyle/>
        <a:p>
          <a:endParaRPr lang="en-US" sz="600" b="0" baseline="0">
            <a:latin typeface="Arial" panose="020B0604020202020204" pitchFamily="34" charset="0"/>
            <a:cs typeface="Arial" panose="020B0604020202020204" pitchFamily="34" charset="0"/>
          </a:endParaRPr>
        </a:p>
      </dgm:t>
    </dgm:pt>
    <dgm:pt modelId="{E5042B6B-554B-4726-BE53-A09C9016DF11}" type="sibTrans" cxnId="{57EE7CBE-76E0-4BA1-80D9-C24589846E6C}">
      <dgm:prSet/>
      <dgm:spPr/>
      <dgm:t>
        <a:bodyPr/>
        <a:lstStyle/>
        <a:p>
          <a:endParaRPr lang="en-US" sz="1800" b="0" baseline="0">
            <a:latin typeface="Arial" panose="020B0604020202020204" pitchFamily="34" charset="0"/>
            <a:cs typeface="Arial" panose="020B0604020202020204" pitchFamily="34" charset="0"/>
          </a:endParaRPr>
        </a:p>
      </dgm:t>
    </dgm:pt>
    <dgm:pt modelId="{94730843-2C06-4F5B-A89F-1E71E1EB1094}">
      <dgm:prSet phldrT="[Text]" custT="1"/>
      <dgm:spPr>
        <a:ln w="38100"/>
      </dgm:spPr>
      <dgm:t>
        <a:bodyPr/>
        <a:lstStyle/>
        <a:p>
          <a:r>
            <a:rPr lang="en-US" sz="1600" b="0" baseline="0" dirty="0">
              <a:latin typeface="Arial" panose="020B0604020202020204" pitchFamily="34" charset="0"/>
              <a:cs typeface="Arial" panose="020B0604020202020204" pitchFamily="34" charset="0"/>
            </a:rPr>
            <a:t>Catch rate</a:t>
          </a:r>
        </a:p>
      </dgm:t>
    </dgm:pt>
    <dgm:pt modelId="{B2F37380-134A-4650-9A3D-6FDA4F67A9DC}" type="parTrans" cxnId="{EF1AD407-FCB6-467F-9430-D5B80F3AD40C}">
      <dgm:prSet custT="1"/>
      <dgm:spPr>
        <a:ln w="28575">
          <a:prstDash val="sysDot"/>
        </a:ln>
      </dgm:spPr>
      <dgm:t>
        <a:bodyPr/>
        <a:lstStyle/>
        <a:p>
          <a:endParaRPr lang="en-US" sz="500" b="0" baseline="0">
            <a:latin typeface="Arial" panose="020B0604020202020204" pitchFamily="34" charset="0"/>
            <a:cs typeface="Arial" panose="020B0604020202020204" pitchFamily="34" charset="0"/>
          </a:endParaRPr>
        </a:p>
      </dgm:t>
    </dgm:pt>
    <dgm:pt modelId="{A51CFD7E-D584-4393-AFBC-56FDC76DDA09}" type="sibTrans" cxnId="{EF1AD407-FCB6-467F-9430-D5B80F3AD40C}">
      <dgm:prSet/>
      <dgm:spPr/>
      <dgm:t>
        <a:bodyPr/>
        <a:lstStyle/>
        <a:p>
          <a:endParaRPr lang="en-US" sz="1800" b="0" baseline="0">
            <a:latin typeface="Arial" panose="020B0604020202020204" pitchFamily="34" charset="0"/>
            <a:cs typeface="Arial" panose="020B0604020202020204" pitchFamily="34" charset="0"/>
          </a:endParaRPr>
        </a:p>
      </dgm:t>
    </dgm:pt>
    <dgm:pt modelId="{2F22C5EE-CA3B-4BA9-AB6B-30BF4849440F}">
      <dgm:prSet phldrT="[Text]" custT="1"/>
      <dgm:spPr>
        <a:ln w="38100"/>
      </dgm:spPr>
      <dgm:t>
        <a:bodyPr/>
        <a:lstStyle/>
        <a:p>
          <a:r>
            <a:rPr lang="en-US" sz="1600" b="0" baseline="0" dirty="0">
              <a:latin typeface="Arial" panose="020B0604020202020204" pitchFamily="34" charset="0"/>
              <a:cs typeface="Arial" panose="020B0604020202020204" pitchFamily="34" charset="0"/>
            </a:rPr>
            <a:t>Length of concerned species</a:t>
          </a:r>
        </a:p>
      </dgm:t>
    </dgm:pt>
    <dgm:pt modelId="{C2374213-B5B2-4906-A2E1-3E7BAE744A58}" type="parTrans" cxnId="{2246A0EA-96F1-4619-9F6B-24CE840AC2AA}">
      <dgm:prSet custT="1"/>
      <dgm:spPr>
        <a:ln w="28575">
          <a:prstDash val="sysDot"/>
        </a:ln>
      </dgm:spPr>
      <dgm:t>
        <a:bodyPr/>
        <a:lstStyle/>
        <a:p>
          <a:endParaRPr lang="en-US" sz="500" b="0" baseline="0">
            <a:latin typeface="Arial" panose="020B0604020202020204" pitchFamily="34" charset="0"/>
            <a:cs typeface="Arial" panose="020B0604020202020204" pitchFamily="34" charset="0"/>
          </a:endParaRPr>
        </a:p>
      </dgm:t>
    </dgm:pt>
    <dgm:pt modelId="{5E3790F5-1486-4761-B938-F28F1C3CA2FF}" type="sibTrans" cxnId="{2246A0EA-96F1-4619-9F6B-24CE840AC2AA}">
      <dgm:prSet/>
      <dgm:spPr/>
      <dgm:t>
        <a:bodyPr/>
        <a:lstStyle/>
        <a:p>
          <a:endParaRPr lang="en-US" sz="1800" b="0" baseline="0">
            <a:latin typeface="Arial" panose="020B0604020202020204" pitchFamily="34" charset="0"/>
            <a:cs typeface="Arial" panose="020B0604020202020204" pitchFamily="34" charset="0"/>
          </a:endParaRPr>
        </a:p>
      </dgm:t>
    </dgm:pt>
    <dgm:pt modelId="{23B7A4D9-E1B0-41C1-912E-F3F0869F131B}">
      <dgm:prSet phldrT="[Text]" custT="1"/>
      <dgm:spPr>
        <a:ln w="38100"/>
      </dgm:spPr>
      <dgm:t>
        <a:bodyPr/>
        <a:lstStyle/>
        <a:p>
          <a:r>
            <a:rPr lang="en-US" sz="1600" b="0" baseline="0" dirty="0">
              <a:latin typeface="Arial" panose="020B0604020202020204" pitchFamily="34" charset="0"/>
            </a:rPr>
            <a:t>Fish parameters</a:t>
          </a:r>
          <a:endParaRPr lang="en-US" sz="1600" b="0" baseline="0" dirty="0">
            <a:latin typeface="Arial" panose="020B0604020202020204" pitchFamily="34" charset="0"/>
            <a:cs typeface="Arial" panose="020B0604020202020204" pitchFamily="34" charset="0"/>
          </a:endParaRPr>
        </a:p>
      </dgm:t>
    </dgm:pt>
    <dgm:pt modelId="{3C26613D-41B1-4AF2-8DD9-E58593762BD5}" type="parTrans" cxnId="{14B8E881-C0E5-4CD3-B1E5-AE0543CAE8E7}">
      <dgm:prSet custT="1"/>
      <dgm:spPr>
        <a:ln w="28575">
          <a:prstDash val="sysDot"/>
          <a:headEnd type="none" w="med" len="med"/>
          <a:tailEnd type="none" w="med" len="med"/>
        </a:ln>
      </dgm:spPr>
      <dgm:t>
        <a:bodyPr/>
        <a:lstStyle/>
        <a:p>
          <a:endParaRPr lang="en-US" sz="600" b="0" baseline="0">
            <a:latin typeface="Arial" panose="020B0604020202020204" pitchFamily="34" charset="0"/>
            <a:cs typeface="Arial" panose="020B0604020202020204" pitchFamily="34" charset="0"/>
          </a:endParaRPr>
        </a:p>
      </dgm:t>
    </dgm:pt>
    <dgm:pt modelId="{CB89DFBA-BBB8-4D2F-A88D-C94466686621}" type="sibTrans" cxnId="{14B8E881-C0E5-4CD3-B1E5-AE0543CAE8E7}">
      <dgm:prSet/>
      <dgm:spPr/>
      <dgm:t>
        <a:bodyPr/>
        <a:lstStyle/>
        <a:p>
          <a:endParaRPr lang="en-US" sz="1800" b="0" baseline="0">
            <a:latin typeface="Arial" panose="020B0604020202020204" pitchFamily="34" charset="0"/>
            <a:cs typeface="Arial" panose="020B0604020202020204" pitchFamily="34" charset="0"/>
          </a:endParaRPr>
        </a:p>
      </dgm:t>
    </dgm:pt>
    <dgm:pt modelId="{A0A5294F-A050-4394-9E3E-B50DA09F3AB4}">
      <dgm:prSet phldrT="[Text]" custT="1"/>
      <dgm:spPr>
        <a:ln w="38100"/>
      </dgm:spPr>
      <dgm:t>
        <a:bodyPr/>
        <a:lstStyle/>
        <a:p>
          <a:r>
            <a:rPr lang="en-US" sz="1600" b="0" baseline="0" dirty="0">
              <a:latin typeface="Arial" panose="020B0604020202020204" pitchFamily="34" charset="0"/>
              <a:cs typeface="Arial" panose="020B0604020202020204" pitchFamily="34" charset="0"/>
            </a:rPr>
            <a:t>Length of concerned species</a:t>
          </a:r>
        </a:p>
      </dgm:t>
    </dgm:pt>
    <dgm:pt modelId="{17C2CD92-70C4-4076-896D-1513FA49A657}" type="parTrans" cxnId="{AB1872B2-0BF5-492B-A042-4CBE4617EBDC}">
      <dgm:prSet custT="1"/>
      <dgm:spPr>
        <a:ln w="28575">
          <a:prstDash val="sysDot"/>
        </a:ln>
      </dgm:spPr>
      <dgm:t>
        <a:bodyPr/>
        <a:lstStyle/>
        <a:p>
          <a:endParaRPr lang="en-US" sz="500" b="0" baseline="0">
            <a:latin typeface="Arial" panose="020B0604020202020204" pitchFamily="34" charset="0"/>
            <a:cs typeface="Arial" panose="020B0604020202020204" pitchFamily="34" charset="0"/>
          </a:endParaRPr>
        </a:p>
      </dgm:t>
    </dgm:pt>
    <dgm:pt modelId="{3E102BFB-51FD-4A33-B37A-56A66025940D}" type="sibTrans" cxnId="{AB1872B2-0BF5-492B-A042-4CBE4617EBDC}">
      <dgm:prSet/>
      <dgm:spPr/>
      <dgm:t>
        <a:bodyPr/>
        <a:lstStyle/>
        <a:p>
          <a:endParaRPr lang="en-US" sz="1800" b="0" baseline="0">
            <a:latin typeface="Arial" panose="020B0604020202020204" pitchFamily="34" charset="0"/>
            <a:cs typeface="Arial" panose="020B0604020202020204" pitchFamily="34" charset="0"/>
          </a:endParaRPr>
        </a:p>
      </dgm:t>
    </dgm:pt>
    <dgm:pt modelId="{2C4B8AA2-BD86-48C1-8A7B-14EC77FCD612}" type="pres">
      <dgm:prSet presAssocID="{6C7ABB70-B01A-469A-9D93-FDBCD6A5717E}" presName="mainComposite" presStyleCnt="0">
        <dgm:presLayoutVars>
          <dgm:chPref val="1"/>
          <dgm:dir/>
          <dgm:animOne val="branch"/>
          <dgm:animLvl val="lvl"/>
          <dgm:resizeHandles val="exact"/>
        </dgm:presLayoutVars>
      </dgm:prSet>
      <dgm:spPr/>
    </dgm:pt>
    <dgm:pt modelId="{FFF3218F-61CC-4677-A9DC-440E4B348751}" type="pres">
      <dgm:prSet presAssocID="{6C7ABB70-B01A-469A-9D93-FDBCD6A5717E}" presName="hierFlow" presStyleCnt="0"/>
      <dgm:spPr/>
    </dgm:pt>
    <dgm:pt modelId="{13F1AA32-3840-4B46-809D-CDB078E3D353}" type="pres">
      <dgm:prSet presAssocID="{6C7ABB70-B01A-469A-9D93-FDBCD6A5717E}" presName="hierChild1" presStyleCnt="0">
        <dgm:presLayoutVars>
          <dgm:chPref val="1"/>
          <dgm:animOne val="branch"/>
          <dgm:animLvl val="lvl"/>
        </dgm:presLayoutVars>
      </dgm:prSet>
      <dgm:spPr/>
    </dgm:pt>
    <dgm:pt modelId="{B10C7C1D-BEEB-4F1C-ADFC-CC3BB0FE8A91}" type="pres">
      <dgm:prSet presAssocID="{08E1565B-6F64-4C3B-9415-A8ACC9491F51}" presName="Name17" presStyleCnt="0"/>
      <dgm:spPr/>
    </dgm:pt>
    <dgm:pt modelId="{A3DB6C52-460A-4C1F-9473-C3BA036F2B5E}" type="pres">
      <dgm:prSet presAssocID="{08E1565B-6F64-4C3B-9415-A8ACC9491F51}" presName="level1Shape" presStyleLbl="node0" presStyleIdx="0" presStyleCnt="1" custScaleY="145717">
        <dgm:presLayoutVars>
          <dgm:chPref val="3"/>
        </dgm:presLayoutVars>
      </dgm:prSet>
      <dgm:spPr/>
    </dgm:pt>
    <dgm:pt modelId="{DE7F1CB8-59AB-45EB-A531-5767E17F9A3F}" type="pres">
      <dgm:prSet presAssocID="{08E1565B-6F64-4C3B-9415-A8ACC9491F51}" presName="hierChild2" presStyleCnt="0"/>
      <dgm:spPr/>
    </dgm:pt>
    <dgm:pt modelId="{D2CAB852-F66E-41E2-A3E8-474C73DFCCB7}" type="pres">
      <dgm:prSet presAssocID="{F5A081A3-E240-48D7-B1A3-5B450FA9D86B}" presName="Name25" presStyleLbl="parChTrans1D2" presStyleIdx="0" presStyleCnt="2"/>
      <dgm:spPr/>
    </dgm:pt>
    <dgm:pt modelId="{CF1452AB-BF97-4E74-862A-E4BF08E1FEED}" type="pres">
      <dgm:prSet presAssocID="{F5A081A3-E240-48D7-B1A3-5B450FA9D86B}" presName="connTx" presStyleLbl="parChTrans1D2" presStyleIdx="0" presStyleCnt="2"/>
      <dgm:spPr/>
    </dgm:pt>
    <dgm:pt modelId="{375CD733-8518-4D65-8812-71017D7A8C5B}" type="pres">
      <dgm:prSet presAssocID="{9B8EE62D-A232-485B-ABA0-19D48357019D}" presName="Name30" presStyleCnt="0"/>
      <dgm:spPr/>
    </dgm:pt>
    <dgm:pt modelId="{7C21B7B7-DB37-4A78-8B0B-408BAD23A14C}" type="pres">
      <dgm:prSet presAssocID="{9B8EE62D-A232-485B-ABA0-19D48357019D}" presName="level2Shape" presStyleLbl="node2" presStyleIdx="0" presStyleCnt="2" custScaleY="153770"/>
      <dgm:spPr/>
    </dgm:pt>
    <dgm:pt modelId="{F46BF2B0-B137-45F8-9403-D32ED2DC1985}" type="pres">
      <dgm:prSet presAssocID="{9B8EE62D-A232-485B-ABA0-19D48357019D}" presName="hierChild3" presStyleCnt="0"/>
      <dgm:spPr/>
    </dgm:pt>
    <dgm:pt modelId="{52793782-7799-401E-8017-9E295C352C34}" type="pres">
      <dgm:prSet presAssocID="{82244807-2E46-44CB-987A-0E1B18E08C97}" presName="Name25" presStyleLbl="parChTrans1D3" presStyleIdx="0" presStyleCnt="6"/>
      <dgm:spPr/>
    </dgm:pt>
    <dgm:pt modelId="{DB924769-93C2-4185-83EA-75D7EE00F24A}" type="pres">
      <dgm:prSet presAssocID="{82244807-2E46-44CB-987A-0E1B18E08C97}" presName="connTx" presStyleLbl="parChTrans1D3" presStyleIdx="0" presStyleCnt="6"/>
      <dgm:spPr/>
    </dgm:pt>
    <dgm:pt modelId="{7ED78E08-B2FA-4C5A-975A-6A1F61E9D504}" type="pres">
      <dgm:prSet presAssocID="{9774B5BE-79B6-447D-B647-28A3FDD22DCB}" presName="Name30" presStyleCnt="0"/>
      <dgm:spPr/>
    </dgm:pt>
    <dgm:pt modelId="{45B9ABA2-13E8-4F84-8596-62BD835FDFF3}" type="pres">
      <dgm:prSet presAssocID="{9774B5BE-79B6-447D-B647-28A3FDD22DCB}" presName="level2Shape" presStyleLbl="node3" presStyleIdx="0" presStyleCnt="6"/>
      <dgm:spPr/>
    </dgm:pt>
    <dgm:pt modelId="{14F9052A-9DDA-4783-A928-12EBD6EE4A86}" type="pres">
      <dgm:prSet presAssocID="{9774B5BE-79B6-447D-B647-28A3FDD22DCB}" presName="hierChild3" presStyleCnt="0"/>
      <dgm:spPr/>
    </dgm:pt>
    <dgm:pt modelId="{02C7862E-B300-46E7-A78B-9E5B9213E331}" type="pres">
      <dgm:prSet presAssocID="{C1A22FD7-F9B1-49EF-A237-38BDED5012D6}" presName="Name25" presStyleLbl="parChTrans1D3" presStyleIdx="1" presStyleCnt="6"/>
      <dgm:spPr/>
    </dgm:pt>
    <dgm:pt modelId="{A60202DF-79B1-487A-B56F-E3DF5896C5DB}" type="pres">
      <dgm:prSet presAssocID="{C1A22FD7-F9B1-49EF-A237-38BDED5012D6}" presName="connTx" presStyleLbl="parChTrans1D3" presStyleIdx="1" presStyleCnt="6"/>
      <dgm:spPr/>
    </dgm:pt>
    <dgm:pt modelId="{20C16EAE-9C02-4C05-88C4-5852AB6AC178}" type="pres">
      <dgm:prSet presAssocID="{7BB79180-F9D3-439F-89B5-D1A2D7569C8A}" presName="Name30" presStyleCnt="0"/>
      <dgm:spPr/>
    </dgm:pt>
    <dgm:pt modelId="{8FC99980-C3CB-430D-A6FC-24764EE26053}" type="pres">
      <dgm:prSet presAssocID="{7BB79180-F9D3-439F-89B5-D1A2D7569C8A}" presName="level2Shape" presStyleLbl="node3" presStyleIdx="1" presStyleCnt="6"/>
      <dgm:spPr/>
    </dgm:pt>
    <dgm:pt modelId="{B615C7F1-238A-487F-BD83-2C423D2FF01B}" type="pres">
      <dgm:prSet presAssocID="{7BB79180-F9D3-439F-89B5-D1A2D7569C8A}" presName="hierChild3" presStyleCnt="0"/>
      <dgm:spPr/>
    </dgm:pt>
    <dgm:pt modelId="{8EAC6BFA-A8A6-4D9E-BC8D-904EFB7E2593}" type="pres">
      <dgm:prSet presAssocID="{C2374213-B5B2-4906-A2E1-3E7BAE744A58}" presName="Name25" presStyleLbl="parChTrans1D3" presStyleIdx="2" presStyleCnt="6"/>
      <dgm:spPr/>
    </dgm:pt>
    <dgm:pt modelId="{06EF6C69-31CE-498F-B355-3AD8F1B5C919}" type="pres">
      <dgm:prSet presAssocID="{C2374213-B5B2-4906-A2E1-3E7BAE744A58}" presName="connTx" presStyleLbl="parChTrans1D3" presStyleIdx="2" presStyleCnt="6"/>
      <dgm:spPr/>
    </dgm:pt>
    <dgm:pt modelId="{6DD063BA-DE84-416B-8250-3DEBE1BF2969}" type="pres">
      <dgm:prSet presAssocID="{2F22C5EE-CA3B-4BA9-AB6B-30BF4849440F}" presName="Name30" presStyleCnt="0"/>
      <dgm:spPr/>
    </dgm:pt>
    <dgm:pt modelId="{B42F59D7-B487-41A8-8838-FE32D4EA9E50}" type="pres">
      <dgm:prSet presAssocID="{2F22C5EE-CA3B-4BA9-AB6B-30BF4849440F}" presName="level2Shape" presStyleLbl="node3" presStyleIdx="2" presStyleCnt="6" custLinFactNeighborX="1839" custLinFactNeighborY="-386"/>
      <dgm:spPr/>
    </dgm:pt>
    <dgm:pt modelId="{122A5FD1-F398-4D07-8E31-25C1530BFFF2}" type="pres">
      <dgm:prSet presAssocID="{2F22C5EE-CA3B-4BA9-AB6B-30BF4849440F}" presName="hierChild3" presStyleCnt="0"/>
      <dgm:spPr/>
    </dgm:pt>
    <dgm:pt modelId="{6FC934FA-F385-4906-8A8C-7BD889B16AAF}" type="pres">
      <dgm:prSet presAssocID="{3C26613D-41B1-4AF2-8DD9-E58593762BD5}" presName="Name25" presStyleLbl="parChTrans1D3" presStyleIdx="3" presStyleCnt="6"/>
      <dgm:spPr/>
    </dgm:pt>
    <dgm:pt modelId="{918A89AC-33E9-4DE2-9C54-864E6A8F08FB}" type="pres">
      <dgm:prSet presAssocID="{3C26613D-41B1-4AF2-8DD9-E58593762BD5}" presName="connTx" presStyleLbl="parChTrans1D3" presStyleIdx="3" presStyleCnt="6"/>
      <dgm:spPr/>
    </dgm:pt>
    <dgm:pt modelId="{420E82DD-1D07-4848-857A-D7B0743009ED}" type="pres">
      <dgm:prSet presAssocID="{23B7A4D9-E1B0-41C1-912E-F3F0869F131B}" presName="Name30" presStyleCnt="0"/>
      <dgm:spPr/>
    </dgm:pt>
    <dgm:pt modelId="{AA06AF6D-5230-4CD2-87EA-F212198CDC3C}" type="pres">
      <dgm:prSet presAssocID="{23B7A4D9-E1B0-41C1-912E-F3F0869F131B}" presName="level2Shape" presStyleLbl="node3" presStyleIdx="3" presStyleCnt="6"/>
      <dgm:spPr/>
    </dgm:pt>
    <dgm:pt modelId="{128F942F-7582-43AE-9C24-C88B17B0A8EE}" type="pres">
      <dgm:prSet presAssocID="{23B7A4D9-E1B0-41C1-912E-F3F0869F131B}" presName="hierChild3" presStyleCnt="0"/>
      <dgm:spPr/>
    </dgm:pt>
    <dgm:pt modelId="{A35D0274-4CE9-4ACF-94DB-9C86A2E9D832}" type="pres">
      <dgm:prSet presAssocID="{CDDC29B5-A962-4106-B811-31E84571CDC1}" presName="Name25" presStyleLbl="parChTrans1D2" presStyleIdx="1" presStyleCnt="2"/>
      <dgm:spPr/>
    </dgm:pt>
    <dgm:pt modelId="{A40C9D0C-B4AB-4B9C-B0FF-06A1841D7448}" type="pres">
      <dgm:prSet presAssocID="{CDDC29B5-A962-4106-B811-31E84571CDC1}" presName="connTx" presStyleLbl="parChTrans1D2" presStyleIdx="1" presStyleCnt="2"/>
      <dgm:spPr/>
    </dgm:pt>
    <dgm:pt modelId="{CB8EB470-3694-4C12-8936-797AE5803FD7}" type="pres">
      <dgm:prSet presAssocID="{2E7DCF72-1C29-4F1E-B18C-488281DE5E31}" presName="Name30" presStyleCnt="0"/>
      <dgm:spPr/>
    </dgm:pt>
    <dgm:pt modelId="{94F944D3-E508-425B-A5C7-0431ECBD52DC}" type="pres">
      <dgm:prSet presAssocID="{2E7DCF72-1C29-4F1E-B18C-488281DE5E31}" presName="level2Shape" presStyleLbl="node2" presStyleIdx="1" presStyleCnt="2"/>
      <dgm:spPr/>
    </dgm:pt>
    <dgm:pt modelId="{BDD46B79-E2F0-4FAB-9592-5A0910668A59}" type="pres">
      <dgm:prSet presAssocID="{2E7DCF72-1C29-4F1E-B18C-488281DE5E31}" presName="hierChild3" presStyleCnt="0"/>
      <dgm:spPr/>
    </dgm:pt>
    <dgm:pt modelId="{2388C907-F453-49B8-8613-8DB25B46C966}" type="pres">
      <dgm:prSet presAssocID="{B2F37380-134A-4650-9A3D-6FDA4F67A9DC}" presName="Name25" presStyleLbl="parChTrans1D3" presStyleIdx="4" presStyleCnt="6"/>
      <dgm:spPr/>
    </dgm:pt>
    <dgm:pt modelId="{80F5CA18-B70F-40A2-8064-11D3BF1647DE}" type="pres">
      <dgm:prSet presAssocID="{B2F37380-134A-4650-9A3D-6FDA4F67A9DC}" presName="connTx" presStyleLbl="parChTrans1D3" presStyleIdx="4" presStyleCnt="6"/>
      <dgm:spPr/>
    </dgm:pt>
    <dgm:pt modelId="{CC156C91-3F37-4C00-8373-8A2C691E999A}" type="pres">
      <dgm:prSet presAssocID="{94730843-2C06-4F5B-A89F-1E71E1EB1094}" presName="Name30" presStyleCnt="0"/>
      <dgm:spPr/>
    </dgm:pt>
    <dgm:pt modelId="{F79496E3-6F4B-4F62-B24D-E898CFD961AB}" type="pres">
      <dgm:prSet presAssocID="{94730843-2C06-4F5B-A89F-1E71E1EB1094}" presName="level2Shape" presStyleLbl="node3" presStyleIdx="4" presStyleCnt="6"/>
      <dgm:spPr/>
    </dgm:pt>
    <dgm:pt modelId="{563A8564-5484-4FE4-872D-530E17FAA472}" type="pres">
      <dgm:prSet presAssocID="{94730843-2C06-4F5B-A89F-1E71E1EB1094}" presName="hierChild3" presStyleCnt="0"/>
      <dgm:spPr/>
    </dgm:pt>
    <dgm:pt modelId="{E63BF5BD-4297-4782-B85D-483D2B1127CA}" type="pres">
      <dgm:prSet presAssocID="{17C2CD92-70C4-4076-896D-1513FA49A657}" presName="Name25" presStyleLbl="parChTrans1D3" presStyleIdx="5" presStyleCnt="6"/>
      <dgm:spPr/>
    </dgm:pt>
    <dgm:pt modelId="{FFC07C97-5D17-4912-8931-246BE97EAAF4}" type="pres">
      <dgm:prSet presAssocID="{17C2CD92-70C4-4076-896D-1513FA49A657}" presName="connTx" presStyleLbl="parChTrans1D3" presStyleIdx="5" presStyleCnt="6"/>
      <dgm:spPr/>
    </dgm:pt>
    <dgm:pt modelId="{4E5A1CA3-1479-465A-BEF1-13E2D9AD5077}" type="pres">
      <dgm:prSet presAssocID="{A0A5294F-A050-4394-9E3E-B50DA09F3AB4}" presName="Name30" presStyleCnt="0"/>
      <dgm:spPr/>
    </dgm:pt>
    <dgm:pt modelId="{D955E535-3B09-44D9-8114-06B85C270F60}" type="pres">
      <dgm:prSet presAssocID="{A0A5294F-A050-4394-9E3E-B50DA09F3AB4}" presName="level2Shape" presStyleLbl="node3" presStyleIdx="5" presStyleCnt="6"/>
      <dgm:spPr/>
    </dgm:pt>
    <dgm:pt modelId="{0FC1017F-A88E-4D4D-800C-ECE2BEEA5750}" type="pres">
      <dgm:prSet presAssocID="{A0A5294F-A050-4394-9E3E-B50DA09F3AB4}" presName="hierChild3" presStyleCnt="0"/>
      <dgm:spPr/>
    </dgm:pt>
    <dgm:pt modelId="{201AD90D-C75A-4954-9FBC-248D6C1DB26E}" type="pres">
      <dgm:prSet presAssocID="{6C7ABB70-B01A-469A-9D93-FDBCD6A5717E}" presName="bgShapesFlow" presStyleCnt="0"/>
      <dgm:spPr/>
    </dgm:pt>
  </dgm:ptLst>
  <dgm:cxnLst>
    <dgm:cxn modelId="{7B0AF600-E818-4376-B3BF-34FD06CBB910}" type="presOf" srcId="{82244807-2E46-44CB-987A-0E1B18E08C97}" destId="{52793782-7799-401E-8017-9E295C352C34}" srcOrd="0" destOrd="0" presId="urn:microsoft.com/office/officeart/2005/8/layout/hierarchy5"/>
    <dgm:cxn modelId="{EF1AD407-FCB6-467F-9430-D5B80F3AD40C}" srcId="{2E7DCF72-1C29-4F1E-B18C-488281DE5E31}" destId="{94730843-2C06-4F5B-A89F-1E71E1EB1094}" srcOrd="0" destOrd="0" parTransId="{B2F37380-134A-4650-9A3D-6FDA4F67A9DC}" sibTransId="{A51CFD7E-D584-4393-AFBC-56FDC76DDA09}"/>
    <dgm:cxn modelId="{FF929708-847B-442D-B132-8A0201F1BC13}" srcId="{9B8EE62D-A232-485B-ABA0-19D48357019D}" destId="{7BB79180-F9D3-439F-89B5-D1A2D7569C8A}" srcOrd="1" destOrd="0" parTransId="{C1A22FD7-F9B1-49EF-A237-38BDED5012D6}" sibTransId="{E19134BF-52FC-456B-B4DB-8D94EB7E1730}"/>
    <dgm:cxn modelId="{16C2350A-DF76-4800-BF50-D00ECAA6CB76}" type="presOf" srcId="{82244807-2E46-44CB-987A-0E1B18E08C97}" destId="{DB924769-93C2-4185-83EA-75D7EE00F24A}" srcOrd="1" destOrd="0" presId="urn:microsoft.com/office/officeart/2005/8/layout/hierarchy5"/>
    <dgm:cxn modelId="{2188CB1C-0DBE-44CA-BBD9-31564E119EB0}" srcId="{9B8EE62D-A232-485B-ABA0-19D48357019D}" destId="{9774B5BE-79B6-447D-B647-28A3FDD22DCB}" srcOrd="0" destOrd="0" parTransId="{82244807-2E46-44CB-987A-0E1B18E08C97}" sibTransId="{C0F15C48-C81A-4FD9-B958-0882257D6124}"/>
    <dgm:cxn modelId="{B5B4951F-0680-40C0-9FDB-3238367688F7}" type="presOf" srcId="{3C26613D-41B1-4AF2-8DD9-E58593762BD5}" destId="{918A89AC-33E9-4DE2-9C54-864E6A8F08FB}" srcOrd="1" destOrd="0" presId="urn:microsoft.com/office/officeart/2005/8/layout/hierarchy5"/>
    <dgm:cxn modelId="{01ECF51F-F5DC-421C-992F-4DF5A38A1513}" type="presOf" srcId="{B2F37380-134A-4650-9A3D-6FDA4F67A9DC}" destId="{80F5CA18-B70F-40A2-8064-11D3BF1647DE}" srcOrd="1" destOrd="0" presId="urn:microsoft.com/office/officeart/2005/8/layout/hierarchy5"/>
    <dgm:cxn modelId="{256DD925-CCF1-4803-8302-E3E50E45F6C7}" type="presOf" srcId="{9B8EE62D-A232-485B-ABA0-19D48357019D}" destId="{7C21B7B7-DB37-4A78-8B0B-408BAD23A14C}" srcOrd="0" destOrd="0" presId="urn:microsoft.com/office/officeart/2005/8/layout/hierarchy5"/>
    <dgm:cxn modelId="{DD0E0760-17A8-4BBD-B830-44ADAFEC94BB}" type="presOf" srcId="{2F22C5EE-CA3B-4BA9-AB6B-30BF4849440F}" destId="{B42F59D7-B487-41A8-8838-FE32D4EA9E50}" srcOrd="0" destOrd="0" presId="urn:microsoft.com/office/officeart/2005/8/layout/hierarchy5"/>
    <dgm:cxn modelId="{51580A4A-64D0-49F8-9DFA-9FBFF3D2A87F}" srcId="{08E1565B-6F64-4C3B-9415-A8ACC9491F51}" destId="{9B8EE62D-A232-485B-ABA0-19D48357019D}" srcOrd="0" destOrd="0" parTransId="{F5A081A3-E240-48D7-B1A3-5B450FA9D86B}" sibTransId="{C369DE06-8113-4981-8DEC-B34CBE77430F}"/>
    <dgm:cxn modelId="{C4BAE84B-624F-4411-8325-E796A7618A65}" type="presOf" srcId="{3C26613D-41B1-4AF2-8DD9-E58593762BD5}" destId="{6FC934FA-F385-4906-8A8C-7BD889B16AAF}" srcOrd="0" destOrd="0" presId="urn:microsoft.com/office/officeart/2005/8/layout/hierarchy5"/>
    <dgm:cxn modelId="{82B4A24C-4737-46C0-A833-A153412153FB}" type="presOf" srcId="{7BB79180-F9D3-439F-89B5-D1A2D7569C8A}" destId="{8FC99980-C3CB-430D-A6FC-24764EE26053}" srcOrd="0" destOrd="0" presId="urn:microsoft.com/office/officeart/2005/8/layout/hierarchy5"/>
    <dgm:cxn modelId="{7A5CCB4E-EF2D-4FD5-92F0-1B2694803085}" type="presOf" srcId="{A0A5294F-A050-4394-9E3E-B50DA09F3AB4}" destId="{D955E535-3B09-44D9-8114-06B85C270F60}" srcOrd="0" destOrd="0" presId="urn:microsoft.com/office/officeart/2005/8/layout/hierarchy5"/>
    <dgm:cxn modelId="{48ED9373-8E78-4161-952A-8978003D5689}" type="presOf" srcId="{C2374213-B5B2-4906-A2E1-3E7BAE744A58}" destId="{06EF6C69-31CE-498F-B355-3AD8F1B5C919}" srcOrd="1" destOrd="0" presId="urn:microsoft.com/office/officeart/2005/8/layout/hierarchy5"/>
    <dgm:cxn modelId="{E6B3B573-9D05-4D84-B2FE-5F36690940D8}" type="presOf" srcId="{08E1565B-6F64-4C3B-9415-A8ACC9491F51}" destId="{A3DB6C52-460A-4C1F-9473-C3BA036F2B5E}" srcOrd="0" destOrd="0" presId="urn:microsoft.com/office/officeart/2005/8/layout/hierarchy5"/>
    <dgm:cxn modelId="{09F5D756-8CA5-4336-8141-204B9E15B8DB}" type="presOf" srcId="{17C2CD92-70C4-4076-896D-1513FA49A657}" destId="{E63BF5BD-4297-4782-B85D-483D2B1127CA}" srcOrd="0" destOrd="0" presId="urn:microsoft.com/office/officeart/2005/8/layout/hierarchy5"/>
    <dgm:cxn modelId="{95DC8C78-9C38-4598-92CB-BF4B8999D509}" type="presOf" srcId="{F5A081A3-E240-48D7-B1A3-5B450FA9D86B}" destId="{D2CAB852-F66E-41E2-A3E8-474C73DFCCB7}" srcOrd="0" destOrd="0" presId="urn:microsoft.com/office/officeart/2005/8/layout/hierarchy5"/>
    <dgm:cxn modelId="{F0C8D379-A899-468F-A9B4-7E3FB1081538}" type="presOf" srcId="{CDDC29B5-A962-4106-B811-31E84571CDC1}" destId="{A35D0274-4CE9-4ACF-94DB-9C86A2E9D832}" srcOrd="0" destOrd="0" presId="urn:microsoft.com/office/officeart/2005/8/layout/hierarchy5"/>
    <dgm:cxn modelId="{9CF8DC79-A961-42C7-8629-592AAC2BA5D3}" type="presOf" srcId="{94730843-2C06-4F5B-A89F-1E71E1EB1094}" destId="{F79496E3-6F4B-4F62-B24D-E898CFD961AB}" srcOrd="0" destOrd="0" presId="urn:microsoft.com/office/officeart/2005/8/layout/hierarchy5"/>
    <dgm:cxn modelId="{0C160E81-0D08-4BD0-A069-B889682BD3AB}" type="presOf" srcId="{C1A22FD7-F9B1-49EF-A237-38BDED5012D6}" destId="{A60202DF-79B1-487A-B56F-E3DF5896C5DB}" srcOrd="1" destOrd="0" presId="urn:microsoft.com/office/officeart/2005/8/layout/hierarchy5"/>
    <dgm:cxn modelId="{14B8E881-C0E5-4CD3-B1E5-AE0543CAE8E7}" srcId="{9B8EE62D-A232-485B-ABA0-19D48357019D}" destId="{23B7A4D9-E1B0-41C1-912E-F3F0869F131B}" srcOrd="3" destOrd="0" parTransId="{3C26613D-41B1-4AF2-8DD9-E58593762BD5}" sibTransId="{CB89DFBA-BBB8-4D2F-A88D-C94466686621}"/>
    <dgm:cxn modelId="{707DC587-E6EF-4055-97A1-718D8E7880B8}" type="presOf" srcId="{23B7A4D9-E1B0-41C1-912E-F3F0869F131B}" destId="{AA06AF6D-5230-4CD2-87EA-F212198CDC3C}" srcOrd="0" destOrd="0" presId="urn:microsoft.com/office/officeart/2005/8/layout/hierarchy5"/>
    <dgm:cxn modelId="{4F31568B-464C-4EA8-B1B0-2381C0C5E39F}" type="presOf" srcId="{CDDC29B5-A962-4106-B811-31E84571CDC1}" destId="{A40C9D0C-B4AB-4B9C-B0FF-06A1841D7448}" srcOrd="1" destOrd="0" presId="urn:microsoft.com/office/officeart/2005/8/layout/hierarchy5"/>
    <dgm:cxn modelId="{00BB3A8D-29AA-4D27-8CF5-22D11FBC1F4B}" type="presOf" srcId="{B2F37380-134A-4650-9A3D-6FDA4F67A9DC}" destId="{2388C907-F453-49B8-8613-8DB25B46C966}" srcOrd="0" destOrd="0" presId="urn:microsoft.com/office/officeart/2005/8/layout/hierarchy5"/>
    <dgm:cxn modelId="{A82AF3A0-9580-4D06-8483-F64AA80F8577}" type="presOf" srcId="{17C2CD92-70C4-4076-896D-1513FA49A657}" destId="{FFC07C97-5D17-4912-8931-246BE97EAAF4}" srcOrd="1" destOrd="0" presId="urn:microsoft.com/office/officeart/2005/8/layout/hierarchy5"/>
    <dgm:cxn modelId="{2EFBDFA2-957F-4337-9177-0F208DCCA617}" type="presOf" srcId="{9774B5BE-79B6-447D-B647-28A3FDD22DCB}" destId="{45B9ABA2-13E8-4F84-8596-62BD835FDFF3}" srcOrd="0" destOrd="0" presId="urn:microsoft.com/office/officeart/2005/8/layout/hierarchy5"/>
    <dgm:cxn modelId="{11C75AA4-FC4D-4F6A-8667-A821B7F6E30A}" type="presOf" srcId="{2E7DCF72-1C29-4F1E-B18C-488281DE5E31}" destId="{94F944D3-E508-425B-A5C7-0431ECBD52DC}" srcOrd="0" destOrd="0" presId="urn:microsoft.com/office/officeart/2005/8/layout/hierarchy5"/>
    <dgm:cxn modelId="{8A029AAB-78A5-4CC6-A89F-E0869BCE87CC}" srcId="{6C7ABB70-B01A-469A-9D93-FDBCD6A5717E}" destId="{08E1565B-6F64-4C3B-9415-A8ACC9491F51}" srcOrd="0" destOrd="0" parTransId="{F6FC6E63-8F8C-4D61-9DE2-242E99DE8763}" sibTransId="{47567A71-8100-4DA0-B757-1E187F1B7E32}"/>
    <dgm:cxn modelId="{AB1872B2-0BF5-492B-A042-4CBE4617EBDC}" srcId="{2E7DCF72-1C29-4F1E-B18C-488281DE5E31}" destId="{A0A5294F-A050-4394-9E3E-B50DA09F3AB4}" srcOrd="1" destOrd="0" parTransId="{17C2CD92-70C4-4076-896D-1513FA49A657}" sibTransId="{3E102BFB-51FD-4A33-B37A-56A66025940D}"/>
    <dgm:cxn modelId="{EDAD77BA-8202-4C53-BBDC-7A2B9DC0D848}" type="presOf" srcId="{F5A081A3-E240-48D7-B1A3-5B450FA9D86B}" destId="{CF1452AB-BF97-4E74-862A-E4BF08E1FEED}" srcOrd="1" destOrd="0" presId="urn:microsoft.com/office/officeart/2005/8/layout/hierarchy5"/>
    <dgm:cxn modelId="{57EE7CBE-76E0-4BA1-80D9-C24589846E6C}" srcId="{08E1565B-6F64-4C3B-9415-A8ACC9491F51}" destId="{2E7DCF72-1C29-4F1E-B18C-488281DE5E31}" srcOrd="1" destOrd="0" parTransId="{CDDC29B5-A962-4106-B811-31E84571CDC1}" sibTransId="{E5042B6B-554B-4726-BE53-A09C9016DF11}"/>
    <dgm:cxn modelId="{8FAC69CE-7965-4062-96E9-08BAEC74162E}" type="presOf" srcId="{C1A22FD7-F9B1-49EF-A237-38BDED5012D6}" destId="{02C7862E-B300-46E7-A78B-9E5B9213E331}" srcOrd="0" destOrd="0" presId="urn:microsoft.com/office/officeart/2005/8/layout/hierarchy5"/>
    <dgm:cxn modelId="{34866BD2-6BB5-4AF4-9219-A7FDE7899605}" type="presOf" srcId="{6C7ABB70-B01A-469A-9D93-FDBCD6A5717E}" destId="{2C4B8AA2-BD86-48C1-8A7B-14EC77FCD612}" srcOrd="0" destOrd="0" presId="urn:microsoft.com/office/officeart/2005/8/layout/hierarchy5"/>
    <dgm:cxn modelId="{06CEF1E9-2CDD-4EBA-AC38-15C717C1E518}" type="presOf" srcId="{C2374213-B5B2-4906-A2E1-3E7BAE744A58}" destId="{8EAC6BFA-A8A6-4D9E-BC8D-904EFB7E2593}" srcOrd="0" destOrd="0" presId="urn:microsoft.com/office/officeart/2005/8/layout/hierarchy5"/>
    <dgm:cxn modelId="{2246A0EA-96F1-4619-9F6B-24CE840AC2AA}" srcId="{9B8EE62D-A232-485B-ABA0-19D48357019D}" destId="{2F22C5EE-CA3B-4BA9-AB6B-30BF4849440F}" srcOrd="2" destOrd="0" parTransId="{C2374213-B5B2-4906-A2E1-3E7BAE744A58}" sibTransId="{5E3790F5-1486-4761-B938-F28F1C3CA2FF}"/>
    <dgm:cxn modelId="{13BD0E59-D4CA-45EC-9145-B9256F86A581}" type="presParOf" srcId="{2C4B8AA2-BD86-48C1-8A7B-14EC77FCD612}" destId="{FFF3218F-61CC-4677-A9DC-440E4B348751}" srcOrd="0" destOrd="0" presId="urn:microsoft.com/office/officeart/2005/8/layout/hierarchy5"/>
    <dgm:cxn modelId="{16D1AD95-5CD3-48D2-A218-AED10628E967}" type="presParOf" srcId="{FFF3218F-61CC-4677-A9DC-440E4B348751}" destId="{13F1AA32-3840-4B46-809D-CDB078E3D353}" srcOrd="0" destOrd="0" presId="urn:microsoft.com/office/officeart/2005/8/layout/hierarchy5"/>
    <dgm:cxn modelId="{293DBF51-B593-4711-98D9-9D010BE302AF}" type="presParOf" srcId="{13F1AA32-3840-4B46-809D-CDB078E3D353}" destId="{B10C7C1D-BEEB-4F1C-ADFC-CC3BB0FE8A91}" srcOrd="0" destOrd="0" presId="urn:microsoft.com/office/officeart/2005/8/layout/hierarchy5"/>
    <dgm:cxn modelId="{0884E047-39D3-4B19-8496-0A463CF68619}" type="presParOf" srcId="{B10C7C1D-BEEB-4F1C-ADFC-CC3BB0FE8A91}" destId="{A3DB6C52-460A-4C1F-9473-C3BA036F2B5E}" srcOrd="0" destOrd="0" presId="urn:microsoft.com/office/officeart/2005/8/layout/hierarchy5"/>
    <dgm:cxn modelId="{8CEF0192-3562-49B6-B3A5-EB99671A3443}" type="presParOf" srcId="{B10C7C1D-BEEB-4F1C-ADFC-CC3BB0FE8A91}" destId="{DE7F1CB8-59AB-45EB-A531-5767E17F9A3F}" srcOrd="1" destOrd="0" presId="urn:microsoft.com/office/officeart/2005/8/layout/hierarchy5"/>
    <dgm:cxn modelId="{22DE352C-DB08-4BCB-A023-B4126658CC7F}" type="presParOf" srcId="{DE7F1CB8-59AB-45EB-A531-5767E17F9A3F}" destId="{D2CAB852-F66E-41E2-A3E8-474C73DFCCB7}" srcOrd="0" destOrd="0" presId="urn:microsoft.com/office/officeart/2005/8/layout/hierarchy5"/>
    <dgm:cxn modelId="{CF258213-6725-4E99-A321-A47ACF7FF129}" type="presParOf" srcId="{D2CAB852-F66E-41E2-A3E8-474C73DFCCB7}" destId="{CF1452AB-BF97-4E74-862A-E4BF08E1FEED}" srcOrd="0" destOrd="0" presId="urn:microsoft.com/office/officeart/2005/8/layout/hierarchy5"/>
    <dgm:cxn modelId="{B6ACB27E-1B22-4010-97E7-EA3719F74802}" type="presParOf" srcId="{DE7F1CB8-59AB-45EB-A531-5767E17F9A3F}" destId="{375CD733-8518-4D65-8812-71017D7A8C5B}" srcOrd="1" destOrd="0" presId="urn:microsoft.com/office/officeart/2005/8/layout/hierarchy5"/>
    <dgm:cxn modelId="{303C4294-B699-48F3-A752-72912BDEFE90}" type="presParOf" srcId="{375CD733-8518-4D65-8812-71017D7A8C5B}" destId="{7C21B7B7-DB37-4A78-8B0B-408BAD23A14C}" srcOrd="0" destOrd="0" presId="urn:microsoft.com/office/officeart/2005/8/layout/hierarchy5"/>
    <dgm:cxn modelId="{BCBF9C38-18C7-4889-A3D9-D3A5F017DC6B}" type="presParOf" srcId="{375CD733-8518-4D65-8812-71017D7A8C5B}" destId="{F46BF2B0-B137-45F8-9403-D32ED2DC1985}" srcOrd="1" destOrd="0" presId="urn:microsoft.com/office/officeart/2005/8/layout/hierarchy5"/>
    <dgm:cxn modelId="{E049CF0B-46C4-45D0-842B-BEAF08215E09}" type="presParOf" srcId="{F46BF2B0-B137-45F8-9403-D32ED2DC1985}" destId="{52793782-7799-401E-8017-9E295C352C34}" srcOrd="0" destOrd="0" presId="urn:microsoft.com/office/officeart/2005/8/layout/hierarchy5"/>
    <dgm:cxn modelId="{1BA3B642-5F89-4784-9C3F-452E48F26E74}" type="presParOf" srcId="{52793782-7799-401E-8017-9E295C352C34}" destId="{DB924769-93C2-4185-83EA-75D7EE00F24A}" srcOrd="0" destOrd="0" presId="urn:microsoft.com/office/officeart/2005/8/layout/hierarchy5"/>
    <dgm:cxn modelId="{43766453-9FB1-45D8-A5FC-1A17A166B758}" type="presParOf" srcId="{F46BF2B0-B137-45F8-9403-D32ED2DC1985}" destId="{7ED78E08-B2FA-4C5A-975A-6A1F61E9D504}" srcOrd="1" destOrd="0" presId="urn:microsoft.com/office/officeart/2005/8/layout/hierarchy5"/>
    <dgm:cxn modelId="{0547417E-21C2-4BF9-BD5D-DB3CD3B4F3E2}" type="presParOf" srcId="{7ED78E08-B2FA-4C5A-975A-6A1F61E9D504}" destId="{45B9ABA2-13E8-4F84-8596-62BD835FDFF3}" srcOrd="0" destOrd="0" presId="urn:microsoft.com/office/officeart/2005/8/layout/hierarchy5"/>
    <dgm:cxn modelId="{029A0798-F547-4B41-A8F0-52749699144E}" type="presParOf" srcId="{7ED78E08-B2FA-4C5A-975A-6A1F61E9D504}" destId="{14F9052A-9DDA-4783-A928-12EBD6EE4A86}" srcOrd="1" destOrd="0" presId="urn:microsoft.com/office/officeart/2005/8/layout/hierarchy5"/>
    <dgm:cxn modelId="{67E0816A-D035-43EF-BB3A-B06CC958B497}" type="presParOf" srcId="{F46BF2B0-B137-45F8-9403-D32ED2DC1985}" destId="{02C7862E-B300-46E7-A78B-9E5B9213E331}" srcOrd="2" destOrd="0" presId="urn:microsoft.com/office/officeart/2005/8/layout/hierarchy5"/>
    <dgm:cxn modelId="{91E89FC1-FC7C-4D7F-AB45-4EA3D28E2F96}" type="presParOf" srcId="{02C7862E-B300-46E7-A78B-9E5B9213E331}" destId="{A60202DF-79B1-487A-B56F-E3DF5896C5DB}" srcOrd="0" destOrd="0" presId="urn:microsoft.com/office/officeart/2005/8/layout/hierarchy5"/>
    <dgm:cxn modelId="{45B3666D-177F-4A43-8020-36289D357A50}" type="presParOf" srcId="{F46BF2B0-B137-45F8-9403-D32ED2DC1985}" destId="{20C16EAE-9C02-4C05-88C4-5852AB6AC178}" srcOrd="3" destOrd="0" presId="urn:microsoft.com/office/officeart/2005/8/layout/hierarchy5"/>
    <dgm:cxn modelId="{E835E7D0-2119-4E54-A0B9-1A6DFEA19E7A}" type="presParOf" srcId="{20C16EAE-9C02-4C05-88C4-5852AB6AC178}" destId="{8FC99980-C3CB-430D-A6FC-24764EE26053}" srcOrd="0" destOrd="0" presId="urn:microsoft.com/office/officeart/2005/8/layout/hierarchy5"/>
    <dgm:cxn modelId="{52F82FAA-7702-48AD-8BC1-0833445F4123}" type="presParOf" srcId="{20C16EAE-9C02-4C05-88C4-5852AB6AC178}" destId="{B615C7F1-238A-487F-BD83-2C423D2FF01B}" srcOrd="1" destOrd="0" presId="urn:microsoft.com/office/officeart/2005/8/layout/hierarchy5"/>
    <dgm:cxn modelId="{55236D05-2774-43A2-B160-F79D5B7D481A}" type="presParOf" srcId="{F46BF2B0-B137-45F8-9403-D32ED2DC1985}" destId="{8EAC6BFA-A8A6-4D9E-BC8D-904EFB7E2593}" srcOrd="4" destOrd="0" presId="urn:microsoft.com/office/officeart/2005/8/layout/hierarchy5"/>
    <dgm:cxn modelId="{EDC6023D-EB95-474F-AAC0-2C05E78FF7A6}" type="presParOf" srcId="{8EAC6BFA-A8A6-4D9E-BC8D-904EFB7E2593}" destId="{06EF6C69-31CE-498F-B355-3AD8F1B5C919}" srcOrd="0" destOrd="0" presId="urn:microsoft.com/office/officeart/2005/8/layout/hierarchy5"/>
    <dgm:cxn modelId="{A9D9A9CF-F568-4C3D-B390-4B199219351F}" type="presParOf" srcId="{F46BF2B0-B137-45F8-9403-D32ED2DC1985}" destId="{6DD063BA-DE84-416B-8250-3DEBE1BF2969}" srcOrd="5" destOrd="0" presId="urn:microsoft.com/office/officeart/2005/8/layout/hierarchy5"/>
    <dgm:cxn modelId="{375BB4EF-D136-42CC-81C9-2E250F11BF60}" type="presParOf" srcId="{6DD063BA-DE84-416B-8250-3DEBE1BF2969}" destId="{B42F59D7-B487-41A8-8838-FE32D4EA9E50}" srcOrd="0" destOrd="0" presId="urn:microsoft.com/office/officeart/2005/8/layout/hierarchy5"/>
    <dgm:cxn modelId="{CB842C3D-CCDE-40F6-9BBD-1F8E430875AC}" type="presParOf" srcId="{6DD063BA-DE84-416B-8250-3DEBE1BF2969}" destId="{122A5FD1-F398-4D07-8E31-25C1530BFFF2}" srcOrd="1" destOrd="0" presId="urn:microsoft.com/office/officeart/2005/8/layout/hierarchy5"/>
    <dgm:cxn modelId="{D38C6F9B-EC7B-419C-AADC-A941F6CE8056}" type="presParOf" srcId="{F46BF2B0-B137-45F8-9403-D32ED2DC1985}" destId="{6FC934FA-F385-4906-8A8C-7BD889B16AAF}" srcOrd="6" destOrd="0" presId="urn:microsoft.com/office/officeart/2005/8/layout/hierarchy5"/>
    <dgm:cxn modelId="{A452FACE-CD94-46F4-9000-14CBD8244A8E}" type="presParOf" srcId="{6FC934FA-F385-4906-8A8C-7BD889B16AAF}" destId="{918A89AC-33E9-4DE2-9C54-864E6A8F08FB}" srcOrd="0" destOrd="0" presId="urn:microsoft.com/office/officeart/2005/8/layout/hierarchy5"/>
    <dgm:cxn modelId="{959370A3-F25A-4CE6-9491-FA4B0ED91793}" type="presParOf" srcId="{F46BF2B0-B137-45F8-9403-D32ED2DC1985}" destId="{420E82DD-1D07-4848-857A-D7B0743009ED}" srcOrd="7" destOrd="0" presId="urn:microsoft.com/office/officeart/2005/8/layout/hierarchy5"/>
    <dgm:cxn modelId="{F6F184D0-C36A-425F-AA4F-23B7EBC956B5}" type="presParOf" srcId="{420E82DD-1D07-4848-857A-D7B0743009ED}" destId="{AA06AF6D-5230-4CD2-87EA-F212198CDC3C}" srcOrd="0" destOrd="0" presId="urn:microsoft.com/office/officeart/2005/8/layout/hierarchy5"/>
    <dgm:cxn modelId="{6F3B7DB0-8FE0-4AFE-BEEA-985187B6BE59}" type="presParOf" srcId="{420E82DD-1D07-4848-857A-D7B0743009ED}" destId="{128F942F-7582-43AE-9C24-C88B17B0A8EE}" srcOrd="1" destOrd="0" presId="urn:microsoft.com/office/officeart/2005/8/layout/hierarchy5"/>
    <dgm:cxn modelId="{902BEA89-EC7B-45B7-B0F2-021A045330AD}" type="presParOf" srcId="{DE7F1CB8-59AB-45EB-A531-5767E17F9A3F}" destId="{A35D0274-4CE9-4ACF-94DB-9C86A2E9D832}" srcOrd="2" destOrd="0" presId="urn:microsoft.com/office/officeart/2005/8/layout/hierarchy5"/>
    <dgm:cxn modelId="{2944B8EB-DCA9-4596-9B35-468E65D04B8C}" type="presParOf" srcId="{A35D0274-4CE9-4ACF-94DB-9C86A2E9D832}" destId="{A40C9D0C-B4AB-4B9C-B0FF-06A1841D7448}" srcOrd="0" destOrd="0" presId="urn:microsoft.com/office/officeart/2005/8/layout/hierarchy5"/>
    <dgm:cxn modelId="{985E356A-45F6-432A-BDDF-FDFC0A11DF96}" type="presParOf" srcId="{DE7F1CB8-59AB-45EB-A531-5767E17F9A3F}" destId="{CB8EB470-3694-4C12-8936-797AE5803FD7}" srcOrd="3" destOrd="0" presId="urn:microsoft.com/office/officeart/2005/8/layout/hierarchy5"/>
    <dgm:cxn modelId="{B748BA79-E616-4C6A-94A8-9102D688D47D}" type="presParOf" srcId="{CB8EB470-3694-4C12-8936-797AE5803FD7}" destId="{94F944D3-E508-425B-A5C7-0431ECBD52DC}" srcOrd="0" destOrd="0" presId="urn:microsoft.com/office/officeart/2005/8/layout/hierarchy5"/>
    <dgm:cxn modelId="{79883641-8231-4B38-840B-F79AF98F7C39}" type="presParOf" srcId="{CB8EB470-3694-4C12-8936-797AE5803FD7}" destId="{BDD46B79-E2F0-4FAB-9592-5A0910668A59}" srcOrd="1" destOrd="0" presId="urn:microsoft.com/office/officeart/2005/8/layout/hierarchy5"/>
    <dgm:cxn modelId="{8879203C-FD9C-4161-B0C6-62EC52C7E0DC}" type="presParOf" srcId="{BDD46B79-E2F0-4FAB-9592-5A0910668A59}" destId="{2388C907-F453-49B8-8613-8DB25B46C966}" srcOrd="0" destOrd="0" presId="urn:microsoft.com/office/officeart/2005/8/layout/hierarchy5"/>
    <dgm:cxn modelId="{BAFB8367-B627-498E-89B5-E82FED7CB4CE}" type="presParOf" srcId="{2388C907-F453-49B8-8613-8DB25B46C966}" destId="{80F5CA18-B70F-40A2-8064-11D3BF1647DE}" srcOrd="0" destOrd="0" presId="urn:microsoft.com/office/officeart/2005/8/layout/hierarchy5"/>
    <dgm:cxn modelId="{A1FE2EC7-3E9A-4E29-B6BC-DFF3103C511F}" type="presParOf" srcId="{BDD46B79-E2F0-4FAB-9592-5A0910668A59}" destId="{CC156C91-3F37-4C00-8373-8A2C691E999A}" srcOrd="1" destOrd="0" presId="urn:microsoft.com/office/officeart/2005/8/layout/hierarchy5"/>
    <dgm:cxn modelId="{F9CD19C2-C969-4641-8DBB-781951A58892}" type="presParOf" srcId="{CC156C91-3F37-4C00-8373-8A2C691E999A}" destId="{F79496E3-6F4B-4F62-B24D-E898CFD961AB}" srcOrd="0" destOrd="0" presId="urn:microsoft.com/office/officeart/2005/8/layout/hierarchy5"/>
    <dgm:cxn modelId="{790A4522-92EB-4D0A-831D-2462E35BF494}" type="presParOf" srcId="{CC156C91-3F37-4C00-8373-8A2C691E999A}" destId="{563A8564-5484-4FE4-872D-530E17FAA472}" srcOrd="1" destOrd="0" presId="urn:microsoft.com/office/officeart/2005/8/layout/hierarchy5"/>
    <dgm:cxn modelId="{B312665E-BB1F-49AE-969A-9099AF494FFE}" type="presParOf" srcId="{BDD46B79-E2F0-4FAB-9592-5A0910668A59}" destId="{E63BF5BD-4297-4782-B85D-483D2B1127CA}" srcOrd="2" destOrd="0" presId="urn:microsoft.com/office/officeart/2005/8/layout/hierarchy5"/>
    <dgm:cxn modelId="{7ADA6DC4-B8B6-4801-AC4D-73E154EB570E}" type="presParOf" srcId="{E63BF5BD-4297-4782-B85D-483D2B1127CA}" destId="{FFC07C97-5D17-4912-8931-246BE97EAAF4}" srcOrd="0" destOrd="0" presId="urn:microsoft.com/office/officeart/2005/8/layout/hierarchy5"/>
    <dgm:cxn modelId="{3C726E54-955C-426E-814A-8BD603DDDF5A}" type="presParOf" srcId="{BDD46B79-E2F0-4FAB-9592-5A0910668A59}" destId="{4E5A1CA3-1479-465A-BEF1-13E2D9AD5077}" srcOrd="3" destOrd="0" presId="urn:microsoft.com/office/officeart/2005/8/layout/hierarchy5"/>
    <dgm:cxn modelId="{EA3D37B7-47CC-43FD-B811-E5BB5DA8D23B}" type="presParOf" srcId="{4E5A1CA3-1479-465A-BEF1-13E2D9AD5077}" destId="{D955E535-3B09-44D9-8114-06B85C270F60}" srcOrd="0" destOrd="0" presId="urn:microsoft.com/office/officeart/2005/8/layout/hierarchy5"/>
    <dgm:cxn modelId="{E2B93A71-7A29-4753-BCD4-A89DF2F9F70B}" type="presParOf" srcId="{4E5A1CA3-1479-465A-BEF1-13E2D9AD5077}" destId="{0FC1017F-A88E-4D4D-800C-ECE2BEEA5750}" srcOrd="1" destOrd="0" presId="urn:microsoft.com/office/officeart/2005/8/layout/hierarchy5"/>
    <dgm:cxn modelId="{A9CD4F91-B9C2-4343-A173-3A705C0DB032}" type="presParOf" srcId="{2C4B8AA2-BD86-48C1-8A7B-14EC77FCD612}" destId="{201AD90D-C75A-4954-9FBC-248D6C1DB26E}"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500A8C-4D7A-44C0-B01C-9D9BF6E4B957}"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42333F20-FC28-487E-A670-84046D0A43DF}">
      <dgm:prSet phldrT="[Text]"/>
      <dgm:spPr/>
      <dgm:t>
        <a:bodyPr/>
        <a:lstStyle/>
        <a:p>
          <a:r>
            <a:rPr lang="en-US" b="1" dirty="0">
              <a:solidFill>
                <a:schemeClr val="bg1"/>
              </a:solidFill>
            </a:rPr>
            <a:t>1. Interview fishers</a:t>
          </a:r>
        </a:p>
      </dgm:t>
    </dgm:pt>
    <dgm:pt modelId="{F9B5A0E0-2A7A-439D-9626-2DDA7BB6407C}" type="parTrans" cxnId="{AAF1184F-2A7E-4218-A072-469646EAACCC}">
      <dgm:prSet/>
      <dgm:spPr/>
      <dgm:t>
        <a:bodyPr/>
        <a:lstStyle/>
        <a:p>
          <a:endParaRPr lang="en-US"/>
        </a:p>
      </dgm:t>
    </dgm:pt>
    <dgm:pt modelId="{E754B7F5-F246-4C25-86A2-9454CADD8F7E}" type="sibTrans" cxnId="{AAF1184F-2A7E-4218-A072-469646EAACCC}">
      <dgm:prSet/>
      <dgm:spPr/>
      <dgm:t>
        <a:bodyPr/>
        <a:lstStyle/>
        <a:p>
          <a:endParaRPr lang="en-US"/>
        </a:p>
      </dgm:t>
    </dgm:pt>
    <dgm:pt modelId="{D3294EBB-2593-431B-AC8B-3E03FFE64A3F}">
      <dgm:prSet phldrT="[Text]"/>
      <dgm:spPr/>
      <dgm:t>
        <a:bodyPr/>
        <a:lstStyle/>
        <a:p>
          <a:r>
            <a:rPr lang="en-US" dirty="0"/>
            <a:t>Fishing hour</a:t>
          </a:r>
        </a:p>
      </dgm:t>
    </dgm:pt>
    <dgm:pt modelId="{9203AFAA-7873-4FA8-96D2-BEE7F8162074}" type="parTrans" cxnId="{E8E50EE7-E7F2-48D7-AF9E-356A84FC815C}">
      <dgm:prSet/>
      <dgm:spPr/>
      <dgm:t>
        <a:bodyPr/>
        <a:lstStyle/>
        <a:p>
          <a:endParaRPr lang="en-US"/>
        </a:p>
      </dgm:t>
    </dgm:pt>
    <dgm:pt modelId="{DE91BFAA-2904-499C-96B2-399BEA918966}" type="sibTrans" cxnId="{E8E50EE7-E7F2-48D7-AF9E-356A84FC815C}">
      <dgm:prSet/>
      <dgm:spPr/>
      <dgm:t>
        <a:bodyPr/>
        <a:lstStyle/>
        <a:p>
          <a:endParaRPr lang="en-US"/>
        </a:p>
      </dgm:t>
    </dgm:pt>
    <dgm:pt modelId="{2C0CD7AE-873C-417D-8740-F2B5FE580514}">
      <dgm:prSet phldrT="[Text]"/>
      <dgm:spPr/>
      <dgm:t>
        <a:bodyPr/>
        <a:lstStyle/>
        <a:p>
          <a:r>
            <a:rPr lang="en-US" b="1" dirty="0">
              <a:solidFill>
                <a:schemeClr val="bg1"/>
              </a:solidFill>
            </a:rPr>
            <a:t>2. Catch sampling</a:t>
          </a:r>
        </a:p>
      </dgm:t>
    </dgm:pt>
    <dgm:pt modelId="{BF590357-A337-4AA6-9268-A0BC31C425FE}" type="parTrans" cxnId="{D2CCD324-A1DE-4F07-8DD0-4DA39B2897B0}">
      <dgm:prSet/>
      <dgm:spPr/>
      <dgm:t>
        <a:bodyPr/>
        <a:lstStyle/>
        <a:p>
          <a:endParaRPr lang="en-US"/>
        </a:p>
      </dgm:t>
    </dgm:pt>
    <dgm:pt modelId="{110E415C-C78E-4830-BB75-747689B12749}" type="sibTrans" cxnId="{D2CCD324-A1DE-4F07-8DD0-4DA39B2897B0}">
      <dgm:prSet/>
      <dgm:spPr/>
      <dgm:t>
        <a:bodyPr/>
        <a:lstStyle/>
        <a:p>
          <a:endParaRPr lang="en-US"/>
        </a:p>
      </dgm:t>
    </dgm:pt>
    <dgm:pt modelId="{4872EE71-70DD-4D3F-B55C-5E438125FE70}">
      <dgm:prSet phldrT="[Text]"/>
      <dgm:spPr/>
      <dgm:t>
        <a:bodyPr/>
        <a:lstStyle/>
        <a:p>
          <a:r>
            <a:rPr lang="en-US" dirty="0"/>
            <a:t>Sub-sampling the noticeable catches (especially groups of target species) and discards</a:t>
          </a:r>
        </a:p>
      </dgm:t>
    </dgm:pt>
    <dgm:pt modelId="{A0E2B9B2-7B1C-4A54-9FDF-2BAF176ED371}" type="parTrans" cxnId="{534D50FB-7E38-4E89-8782-643E291537F4}">
      <dgm:prSet/>
      <dgm:spPr/>
      <dgm:t>
        <a:bodyPr/>
        <a:lstStyle/>
        <a:p>
          <a:endParaRPr lang="en-US"/>
        </a:p>
      </dgm:t>
    </dgm:pt>
    <dgm:pt modelId="{3D255E6E-31E3-43C5-BD20-001DF9783CF5}" type="sibTrans" cxnId="{534D50FB-7E38-4E89-8782-643E291537F4}">
      <dgm:prSet/>
      <dgm:spPr/>
      <dgm:t>
        <a:bodyPr/>
        <a:lstStyle/>
        <a:p>
          <a:endParaRPr lang="en-US"/>
        </a:p>
      </dgm:t>
    </dgm:pt>
    <dgm:pt modelId="{09603AAF-2442-4A98-B856-040841F7BEEA}">
      <dgm:prSet/>
      <dgm:spPr/>
      <dgm:t>
        <a:bodyPr/>
        <a:lstStyle/>
        <a:p>
          <a:r>
            <a:rPr lang="en-US" dirty="0"/>
            <a:t>Fishing location</a:t>
          </a:r>
        </a:p>
      </dgm:t>
    </dgm:pt>
    <dgm:pt modelId="{5C3B2534-FE58-49C2-9EA2-AC3B4D056C52}" type="parTrans" cxnId="{12B681CF-65C3-4C0F-809D-6AAD33F61F6F}">
      <dgm:prSet/>
      <dgm:spPr/>
      <dgm:t>
        <a:bodyPr/>
        <a:lstStyle/>
        <a:p>
          <a:endParaRPr lang="en-US"/>
        </a:p>
      </dgm:t>
    </dgm:pt>
    <dgm:pt modelId="{BC65EB09-3668-4030-AC96-CED61CD88855}" type="sibTrans" cxnId="{12B681CF-65C3-4C0F-809D-6AAD33F61F6F}">
      <dgm:prSet/>
      <dgm:spPr/>
      <dgm:t>
        <a:bodyPr/>
        <a:lstStyle/>
        <a:p>
          <a:endParaRPr lang="en-US"/>
        </a:p>
      </dgm:t>
    </dgm:pt>
    <dgm:pt modelId="{A29C79BC-62F5-4ECC-B75B-B40CE850093C}">
      <dgm:prSet/>
      <dgm:spPr/>
      <dgm:t>
        <a:bodyPr/>
        <a:lstStyle/>
        <a:p>
          <a:r>
            <a:rPr lang="en-US"/>
            <a:t>Some gear characteristics and fishing methods</a:t>
          </a:r>
          <a:endParaRPr lang="en-US" dirty="0"/>
        </a:p>
      </dgm:t>
    </dgm:pt>
    <dgm:pt modelId="{CBAF2E20-A69B-4A8D-89E2-D8C8FCEBEEFE}" type="parTrans" cxnId="{CB255E88-BB8A-490C-AD08-9443C537BEAC}">
      <dgm:prSet/>
      <dgm:spPr/>
      <dgm:t>
        <a:bodyPr/>
        <a:lstStyle/>
        <a:p>
          <a:endParaRPr lang="en-US"/>
        </a:p>
      </dgm:t>
    </dgm:pt>
    <dgm:pt modelId="{68E459A3-4F05-4AB9-9D1E-7A1283973BC4}" type="sibTrans" cxnId="{CB255E88-BB8A-490C-AD08-9443C537BEAC}">
      <dgm:prSet/>
      <dgm:spPr/>
      <dgm:t>
        <a:bodyPr/>
        <a:lstStyle/>
        <a:p>
          <a:endParaRPr lang="en-US"/>
        </a:p>
      </dgm:t>
    </dgm:pt>
    <dgm:pt modelId="{2F7CA215-48E5-4626-9891-F6555C8B5397}">
      <dgm:prSet/>
      <dgm:spPr/>
      <dgm:t>
        <a:bodyPr/>
        <a:lstStyle/>
        <a:p>
          <a:r>
            <a:rPr lang="en-US"/>
            <a:t>Bycatch information</a:t>
          </a:r>
          <a:endParaRPr lang="en-US" dirty="0"/>
        </a:p>
      </dgm:t>
    </dgm:pt>
    <dgm:pt modelId="{508B84B9-C748-4F4D-B6EF-DDAE270AFA36}" type="parTrans" cxnId="{2B5CE368-722D-4229-80C8-6FD5B487A75E}">
      <dgm:prSet/>
      <dgm:spPr/>
      <dgm:t>
        <a:bodyPr/>
        <a:lstStyle/>
        <a:p>
          <a:endParaRPr lang="en-US"/>
        </a:p>
      </dgm:t>
    </dgm:pt>
    <dgm:pt modelId="{68CF4245-9B69-4C9B-BDE5-85DEBA58E927}" type="sibTrans" cxnId="{2B5CE368-722D-4229-80C8-6FD5B487A75E}">
      <dgm:prSet/>
      <dgm:spPr/>
      <dgm:t>
        <a:bodyPr/>
        <a:lstStyle/>
        <a:p>
          <a:endParaRPr lang="en-US"/>
        </a:p>
      </dgm:t>
    </dgm:pt>
    <dgm:pt modelId="{7B03E432-CFAE-4A0C-BF10-7A64C5A50C3F}">
      <dgm:prSet/>
      <dgm:spPr/>
      <dgm:t>
        <a:bodyPr/>
        <a:lstStyle/>
        <a:p>
          <a:r>
            <a:rPr lang="en-US"/>
            <a:t>Economic information (additional data)</a:t>
          </a:r>
          <a:endParaRPr lang="en-US" dirty="0"/>
        </a:p>
      </dgm:t>
    </dgm:pt>
    <dgm:pt modelId="{2443D78B-258B-4209-98E9-87E5A904D6FC}" type="parTrans" cxnId="{A3C63DD2-092B-446C-8E01-49AA87F8286C}">
      <dgm:prSet/>
      <dgm:spPr/>
      <dgm:t>
        <a:bodyPr/>
        <a:lstStyle/>
        <a:p>
          <a:endParaRPr lang="en-US"/>
        </a:p>
      </dgm:t>
    </dgm:pt>
    <dgm:pt modelId="{5ADFE9FD-196C-49E8-9BA6-F91EB6514997}" type="sibTrans" cxnId="{A3C63DD2-092B-446C-8E01-49AA87F8286C}">
      <dgm:prSet/>
      <dgm:spPr/>
      <dgm:t>
        <a:bodyPr/>
        <a:lstStyle/>
        <a:p>
          <a:endParaRPr lang="en-US"/>
        </a:p>
      </dgm:t>
    </dgm:pt>
    <dgm:pt modelId="{8534DA5B-0757-4DA6-9746-2436ABE0F896}">
      <dgm:prSet phldrT="[Text]"/>
      <dgm:spPr/>
      <dgm:t>
        <a:bodyPr/>
        <a:lstStyle/>
        <a:p>
          <a:r>
            <a:rPr lang="en-US" dirty="0"/>
            <a:t>Collect biological data of concern species</a:t>
          </a:r>
        </a:p>
      </dgm:t>
    </dgm:pt>
    <dgm:pt modelId="{77C64FEC-3214-44A7-8A68-097A3EE927CD}" type="parTrans" cxnId="{0453DDEC-F649-4AD3-A6D8-854579029DE8}">
      <dgm:prSet/>
      <dgm:spPr/>
      <dgm:t>
        <a:bodyPr/>
        <a:lstStyle/>
        <a:p>
          <a:endParaRPr lang="en-US"/>
        </a:p>
      </dgm:t>
    </dgm:pt>
    <dgm:pt modelId="{15ABD586-3B4A-4659-B2EB-28BEAACABF38}" type="sibTrans" cxnId="{0453DDEC-F649-4AD3-A6D8-854579029DE8}">
      <dgm:prSet/>
      <dgm:spPr/>
      <dgm:t>
        <a:bodyPr/>
        <a:lstStyle/>
        <a:p>
          <a:endParaRPr lang="en-US"/>
        </a:p>
      </dgm:t>
    </dgm:pt>
    <dgm:pt modelId="{D48B073F-8C38-47EA-9CD4-127D76E7E5B4}" type="pres">
      <dgm:prSet presAssocID="{73500A8C-4D7A-44C0-B01C-9D9BF6E4B957}" presName="Name0" presStyleCnt="0">
        <dgm:presLayoutVars>
          <dgm:dir/>
          <dgm:animLvl val="lvl"/>
          <dgm:resizeHandles val="exact"/>
        </dgm:presLayoutVars>
      </dgm:prSet>
      <dgm:spPr/>
    </dgm:pt>
    <dgm:pt modelId="{6B704195-A18D-45F1-9E62-5C7DCC753D64}" type="pres">
      <dgm:prSet presAssocID="{73500A8C-4D7A-44C0-B01C-9D9BF6E4B957}" presName="dummy" presStyleCnt="0"/>
      <dgm:spPr/>
    </dgm:pt>
    <dgm:pt modelId="{FD346A2B-C16A-433E-93CE-467E34F8637E}" type="pres">
      <dgm:prSet presAssocID="{73500A8C-4D7A-44C0-B01C-9D9BF6E4B957}" presName="linH" presStyleCnt="0"/>
      <dgm:spPr/>
    </dgm:pt>
    <dgm:pt modelId="{7B9ECEEF-CCBF-4078-A9C8-6C42835797AE}" type="pres">
      <dgm:prSet presAssocID="{73500A8C-4D7A-44C0-B01C-9D9BF6E4B957}" presName="padding1" presStyleCnt="0"/>
      <dgm:spPr/>
    </dgm:pt>
    <dgm:pt modelId="{2AA5195F-108A-4635-81B4-248D50DBBC57}" type="pres">
      <dgm:prSet presAssocID="{42333F20-FC28-487E-A670-84046D0A43DF}" presName="linV" presStyleCnt="0"/>
      <dgm:spPr/>
    </dgm:pt>
    <dgm:pt modelId="{096A87C7-1D6E-45E5-BDE2-82D02F178E0D}" type="pres">
      <dgm:prSet presAssocID="{42333F20-FC28-487E-A670-84046D0A43DF}" presName="spVertical1" presStyleCnt="0"/>
      <dgm:spPr/>
    </dgm:pt>
    <dgm:pt modelId="{9B94E7D6-1B91-4A6F-9055-E2871D827CD2}" type="pres">
      <dgm:prSet presAssocID="{42333F20-FC28-487E-A670-84046D0A43DF}" presName="parTx" presStyleLbl="revTx" presStyleIdx="0" presStyleCnt="4">
        <dgm:presLayoutVars>
          <dgm:chMax val="0"/>
          <dgm:chPref val="0"/>
          <dgm:bulletEnabled val="1"/>
        </dgm:presLayoutVars>
      </dgm:prSet>
      <dgm:spPr/>
    </dgm:pt>
    <dgm:pt modelId="{8F39B97C-8D97-4CEE-B238-E9E1612F0ADC}" type="pres">
      <dgm:prSet presAssocID="{42333F20-FC28-487E-A670-84046D0A43DF}" presName="spVertical2" presStyleCnt="0"/>
      <dgm:spPr/>
    </dgm:pt>
    <dgm:pt modelId="{048C5FBC-1150-4A56-83FD-12762F42AE77}" type="pres">
      <dgm:prSet presAssocID="{42333F20-FC28-487E-A670-84046D0A43DF}" presName="spVertical3" presStyleCnt="0"/>
      <dgm:spPr/>
    </dgm:pt>
    <dgm:pt modelId="{FB2CEC92-BDF6-40E0-8F8E-2A8C04A29934}" type="pres">
      <dgm:prSet presAssocID="{42333F20-FC28-487E-A670-84046D0A43DF}" presName="desTx" presStyleLbl="revTx" presStyleIdx="1" presStyleCnt="4">
        <dgm:presLayoutVars>
          <dgm:bulletEnabled val="1"/>
        </dgm:presLayoutVars>
      </dgm:prSet>
      <dgm:spPr/>
    </dgm:pt>
    <dgm:pt modelId="{82361BDF-3090-4532-AB03-A6F5358B5A6B}" type="pres">
      <dgm:prSet presAssocID="{E754B7F5-F246-4C25-86A2-9454CADD8F7E}" presName="space" presStyleCnt="0"/>
      <dgm:spPr/>
    </dgm:pt>
    <dgm:pt modelId="{A2FCE94E-4C96-4C2E-A574-819DE41E7404}" type="pres">
      <dgm:prSet presAssocID="{2C0CD7AE-873C-417D-8740-F2B5FE580514}" presName="linV" presStyleCnt="0"/>
      <dgm:spPr/>
    </dgm:pt>
    <dgm:pt modelId="{57F6BCC6-EE23-470C-848E-EFCB23713C92}" type="pres">
      <dgm:prSet presAssocID="{2C0CD7AE-873C-417D-8740-F2B5FE580514}" presName="spVertical1" presStyleCnt="0"/>
      <dgm:spPr/>
    </dgm:pt>
    <dgm:pt modelId="{80951F50-D853-4A53-B205-DAF7E9050702}" type="pres">
      <dgm:prSet presAssocID="{2C0CD7AE-873C-417D-8740-F2B5FE580514}" presName="parTx" presStyleLbl="revTx" presStyleIdx="2" presStyleCnt="4">
        <dgm:presLayoutVars>
          <dgm:chMax val="0"/>
          <dgm:chPref val="0"/>
          <dgm:bulletEnabled val="1"/>
        </dgm:presLayoutVars>
      </dgm:prSet>
      <dgm:spPr/>
    </dgm:pt>
    <dgm:pt modelId="{6E832ED7-C119-4BCB-A36C-FF2BEE782A6A}" type="pres">
      <dgm:prSet presAssocID="{2C0CD7AE-873C-417D-8740-F2B5FE580514}" presName="spVertical2" presStyleCnt="0"/>
      <dgm:spPr/>
    </dgm:pt>
    <dgm:pt modelId="{36FE9CE1-9CBE-4FF6-AB08-BDB02427D648}" type="pres">
      <dgm:prSet presAssocID="{2C0CD7AE-873C-417D-8740-F2B5FE580514}" presName="spVertical3" presStyleCnt="0"/>
      <dgm:spPr/>
    </dgm:pt>
    <dgm:pt modelId="{4D22BEAA-4707-4CC6-8907-AE1350307DC7}" type="pres">
      <dgm:prSet presAssocID="{2C0CD7AE-873C-417D-8740-F2B5FE580514}" presName="desTx" presStyleLbl="revTx" presStyleIdx="3" presStyleCnt="4">
        <dgm:presLayoutVars>
          <dgm:bulletEnabled val="1"/>
        </dgm:presLayoutVars>
      </dgm:prSet>
      <dgm:spPr/>
    </dgm:pt>
    <dgm:pt modelId="{29825A02-BB7E-483F-A322-89D0B55AE830}" type="pres">
      <dgm:prSet presAssocID="{73500A8C-4D7A-44C0-B01C-9D9BF6E4B957}" presName="padding2" presStyleCnt="0"/>
      <dgm:spPr/>
    </dgm:pt>
    <dgm:pt modelId="{8299DD87-E91D-4F2D-8C35-ADD0FF53FC55}" type="pres">
      <dgm:prSet presAssocID="{73500A8C-4D7A-44C0-B01C-9D9BF6E4B957}" presName="negArrow" presStyleCnt="0"/>
      <dgm:spPr/>
    </dgm:pt>
    <dgm:pt modelId="{9B72E50D-6F14-4748-BA2A-22C338E45412}" type="pres">
      <dgm:prSet presAssocID="{73500A8C-4D7A-44C0-B01C-9D9BF6E4B957}" presName="backgroundArrow" presStyleLbl="node1" presStyleIdx="0" presStyleCnt="1"/>
      <dgm:spPr/>
    </dgm:pt>
  </dgm:ptLst>
  <dgm:cxnLst>
    <dgm:cxn modelId="{C8CD9800-F57A-47C0-80F7-36A25EB77D49}" type="presOf" srcId="{4872EE71-70DD-4D3F-B55C-5E438125FE70}" destId="{4D22BEAA-4707-4CC6-8907-AE1350307DC7}" srcOrd="0" destOrd="0" presId="urn:microsoft.com/office/officeart/2005/8/layout/hProcess3"/>
    <dgm:cxn modelId="{D2CCD324-A1DE-4F07-8DD0-4DA39B2897B0}" srcId="{73500A8C-4D7A-44C0-B01C-9D9BF6E4B957}" destId="{2C0CD7AE-873C-417D-8740-F2B5FE580514}" srcOrd="1" destOrd="0" parTransId="{BF590357-A337-4AA6-9268-A0BC31C425FE}" sibTransId="{110E415C-C78E-4830-BB75-747689B12749}"/>
    <dgm:cxn modelId="{2B5CE368-722D-4229-80C8-6FD5B487A75E}" srcId="{42333F20-FC28-487E-A670-84046D0A43DF}" destId="{2F7CA215-48E5-4626-9891-F6555C8B5397}" srcOrd="3" destOrd="0" parTransId="{508B84B9-C748-4F4D-B6EF-DDAE270AFA36}" sibTransId="{68CF4245-9B69-4C9B-BDE5-85DEBA58E927}"/>
    <dgm:cxn modelId="{AAF1184F-2A7E-4218-A072-469646EAACCC}" srcId="{73500A8C-4D7A-44C0-B01C-9D9BF6E4B957}" destId="{42333F20-FC28-487E-A670-84046D0A43DF}" srcOrd="0" destOrd="0" parTransId="{F9B5A0E0-2A7A-439D-9626-2DDA7BB6407C}" sibTransId="{E754B7F5-F246-4C25-86A2-9454CADD8F7E}"/>
    <dgm:cxn modelId="{261D9653-276C-482E-A357-CA4A5CA552C8}" type="presOf" srcId="{09603AAF-2442-4A98-B856-040841F7BEEA}" destId="{FB2CEC92-BDF6-40E0-8F8E-2A8C04A29934}" srcOrd="0" destOrd="1" presId="urn:microsoft.com/office/officeart/2005/8/layout/hProcess3"/>
    <dgm:cxn modelId="{3A48167B-4C99-4873-A1A6-DEF25D822943}" type="presOf" srcId="{2C0CD7AE-873C-417D-8740-F2B5FE580514}" destId="{80951F50-D853-4A53-B205-DAF7E9050702}" srcOrd="0" destOrd="0" presId="urn:microsoft.com/office/officeart/2005/8/layout/hProcess3"/>
    <dgm:cxn modelId="{CB255E88-BB8A-490C-AD08-9443C537BEAC}" srcId="{42333F20-FC28-487E-A670-84046D0A43DF}" destId="{A29C79BC-62F5-4ECC-B75B-B40CE850093C}" srcOrd="2" destOrd="0" parTransId="{CBAF2E20-A69B-4A8D-89E2-D8C8FCEBEEFE}" sibTransId="{68E459A3-4F05-4AB9-9D1E-7A1283973BC4}"/>
    <dgm:cxn modelId="{0E801F8D-9672-40D7-97FB-B8DEB3246D61}" type="presOf" srcId="{8534DA5B-0757-4DA6-9746-2436ABE0F896}" destId="{4D22BEAA-4707-4CC6-8907-AE1350307DC7}" srcOrd="0" destOrd="1" presId="urn:microsoft.com/office/officeart/2005/8/layout/hProcess3"/>
    <dgm:cxn modelId="{218E7D9D-CE1F-48F4-8D33-75B9EEF58FE9}" type="presOf" srcId="{7B03E432-CFAE-4A0C-BF10-7A64C5A50C3F}" destId="{FB2CEC92-BDF6-40E0-8F8E-2A8C04A29934}" srcOrd="0" destOrd="4" presId="urn:microsoft.com/office/officeart/2005/8/layout/hProcess3"/>
    <dgm:cxn modelId="{9C1DB5A2-F60A-4FC4-8ACA-3443E5769F89}" type="presOf" srcId="{42333F20-FC28-487E-A670-84046D0A43DF}" destId="{9B94E7D6-1B91-4A6F-9055-E2871D827CD2}" srcOrd="0" destOrd="0" presId="urn:microsoft.com/office/officeart/2005/8/layout/hProcess3"/>
    <dgm:cxn modelId="{E71858B4-1D41-485D-B471-F260F52B9B96}" type="presOf" srcId="{73500A8C-4D7A-44C0-B01C-9D9BF6E4B957}" destId="{D48B073F-8C38-47EA-9CD4-127D76E7E5B4}" srcOrd="0" destOrd="0" presId="urn:microsoft.com/office/officeart/2005/8/layout/hProcess3"/>
    <dgm:cxn modelId="{12B681CF-65C3-4C0F-809D-6AAD33F61F6F}" srcId="{42333F20-FC28-487E-A670-84046D0A43DF}" destId="{09603AAF-2442-4A98-B856-040841F7BEEA}" srcOrd="1" destOrd="0" parTransId="{5C3B2534-FE58-49C2-9EA2-AC3B4D056C52}" sibTransId="{BC65EB09-3668-4030-AC96-CED61CD88855}"/>
    <dgm:cxn modelId="{A3C63DD2-092B-446C-8E01-49AA87F8286C}" srcId="{42333F20-FC28-487E-A670-84046D0A43DF}" destId="{7B03E432-CFAE-4A0C-BF10-7A64C5A50C3F}" srcOrd="4" destOrd="0" parTransId="{2443D78B-258B-4209-98E9-87E5A904D6FC}" sibTransId="{5ADFE9FD-196C-49E8-9BA6-F91EB6514997}"/>
    <dgm:cxn modelId="{823ABED6-E578-4683-965A-B472BEB73037}" type="presOf" srcId="{D3294EBB-2593-431B-AC8B-3E03FFE64A3F}" destId="{FB2CEC92-BDF6-40E0-8F8E-2A8C04A29934}" srcOrd="0" destOrd="0" presId="urn:microsoft.com/office/officeart/2005/8/layout/hProcess3"/>
    <dgm:cxn modelId="{E8E50EE7-E7F2-48D7-AF9E-356A84FC815C}" srcId="{42333F20-FC28-487E-A670-84046D0A43DF}" destId="{D3294EBB-2593-431B-AC8B-3E03FFE64A3F}" srcOrd="0" destOrd="0" parTransId="{9203AFAA-7873-4FA8-96D2-BEE7F8162074}" sibTransId="{DE91BFAA-2904-499C-96B2-399BEA918966}"/>
    <dgm:cxn modelId="{0453DDEC-F649-4AD3-A6D8-854579029DE8}" srcId="{2C0CD7AE-873C-417D-8740-F2B5FE580514}" destId="{8534DA5B-0757-4DA6-9746-2436ABE0F896}" srcOrd="1" destOrd="0" parTransId="{77C64FEC-3214-44A7-8A68-097A3EE927CD}" sibTransId="{15ABD586-3B4A-4659-B2EB-28BEAACABF38}"/>
    <dgm:cxn modelId="{026CFCF5-07DB-4F8B-B55B-17D4C7BA19DC}" type="presOf" srcId="{2F7CA215-48E5-4626-9891-F6555C8B5397}" destId="{FB2CEC92-BDF6-40E0-8F8E-2A8C04A29934}" srcOrd="0" destOrd="3" presId="urn:microsoft.com/office/officeart/2005/8/layout/hProcess3"/>
    <dgm:cxn modelId="{534D50FB-7E38-4E89-8782-643E291537F4}" srcId="{2C0CD7AE-873C-417D-8740-F2B5FE580514}" destId="{4872EE71-70DD-4D3F-B55C-5E438125FE70}" srcOrd="0" destOrd="0" parTransId="{A0E2B9B2-7B1C-4A54-9FDF-2BAF176ED371}" sibTransId="{3D255E6E-31E3-43C5-BD20-001DF9783CF5}"/>
    <dgm:cxn modelId="{FC9E04FF-A712-4BC6-9574-F570A65901CF}" type="presOf" srcId="{A29C79BC-62F5-4ECC-B75B-B40CE850093C}" destId="{FB2CEC92-BDF6-40E0-8F8E-2A8C04A29934}" srcOrd="0" destOrd="2" presId="urn:microsoft.com/office/officeart/2005/8/layout/hProcess3"/>
    <dgm:cxn modelId="{A24EAE85-C286-43B4-B2E1-2B5653F100BE}" type="presParOf" srcId="{D48B073F-8C38-47EA-9CD4-127D76E7E5B4}" destId="{6B704195-A18D-45F1-9E62-5C7DCC753D64}" srcOrd="0" destOrd="0" presId="urn:microsoft.com/office/officeart/2005/8/layout/hProcess3"/>
    <dgm:cxn modelId="{2D84259A-8B07-4F9D-82D2-56EF8606308E}" type="presParOf" srcId="{D48B073F-8C38-47EA-9CD4-127D76E7E5B4}" destId="{FD346A2B-C16A-433E-93CE-467E34F8637E}" srcOrd="1" destOrd="0" presId="urn:microsoft.com/office/officeart/2005/8/layout/hProcess3"/>
    <dgm:cxn modelId="{F5FCCB65-7327-4162-A142-ED0EAD1C87AB}" type="presParOf" srcId="{FD346A2B-C16A-433E-93CE-467E34F8637E}" destId="{7B9ECEEF-CCBF-4078-A9C8-6C42835797AE}" srcOrd="0" destOrd="0" presId="urn:microsoft.com/office/officeart/2005/8/layout/hProcess3"/>
    <dgm:cxn modelId="{89A53A9D-8E04-4156-B346-55201616196C}" type="presParOf" srcId="{FD346A2B-C16A-433E-93CE-467E34F8637E}" destId="{2AA5195F-108A-4635-81B4-248D50DBBC57}" srcOrd="1" destOrd="0" presId="urn:microsoft.com/office/officeart/2005/8/layout/hProcess3"/>
    <dgm:cxn modelId="{ED64B7A0-49E4-47C9-9206-C36B60A13195}" type="presParOf" srcId="{2AA5195F-108A-4635-81B4-248D50DBBC57}" destId="{096A87C7-1D6E-45E5-BDE2-82D02F178E0D}" srcOrd="0" destOrd="0" presId="urn:microsoft.com/office/officeart/2005/8/layout/hProcess3"/>
    <dgm:cxn modelId="{39C06933-8321-41B3-AD7E-40345DDF7F60}" type="presParOf" srcId="{2AA5195F-108A-4635-81B4-248D50DBBC57}" destId="{9B94E7D6-1B91-4A6F-9055-E2871D827CD2}" srcOrd="1" destOrd="0" presId="urn:microsoft.com/office/officeart/2005/8/layout/hProcess3"/>
    <dgm:cxn modelId="{8B166D71-5CED-416A-A4EE-205EAF4CC21C}" type="presParOf" srcId="{2AA5195F-108A-4635-81B4-248D50DBBC57}" destId="{8F39B97C-8D97-4CEE-B238-E9E1612F0ADC}" srcOrd="2" destOrd="0" presId="urn:microsoft.com/office/officeart/2005/8/layout/hProcess3"/>
    <dgm:cxn modelId="{7A0DBEC2-7061-4E6F-AFE7-83545C1FE984}" type="presParOf" srcId="{2AA5195F-108A-4635-81B4-248D50DBBC57}" destId="{048C5FBC-1150-4A56-83FD-12762F42AE77}" srcOrd="3" destOrd="0" presId="urn:microsoft.com/office/officeart/2005/8/layout/hProcess3"/>
    <dgm:cxn modelId="{E5B6E45C-645C-45BB-969B-C0CDBE6F65C3}" type="presParOf" srcId="{2AA5195F-108A-4635-81B4-248D50DBBC57}" destId="{FB2CEC92-BDF6-40E0-8F8E-2A8C04A29934}" srcOrd="4" destOrd="0" presId="urn:microsoft.com/office/officeart/2005/8/layout/hProcess3"/>
    <dgm:cxn modelId="{0F77CE0A-1F18-4068-95C6-865492AE05BD}" type="presParOf" srcId="{FD346A2B-C16A-433E-93CE-467E34F8637E}" destId="{82361BDF-3090-4532-AB03-A6F5358B5A6B}" srcOrd="2" destOrd="0" presId="urn:microsoft.com/office/officeart/2005/8/layout/hProcess3"/>
    <dgm:cxn modelId="{7CDCD0BB-ED2F-4BC2-BB7A-FF861D53A039}" type="presParOf" srcId="{FD346A2B-C16A-433E-93CE-467E34F8637E}" destId="{A2FCE94E-4C96-4C2E-A574-819DE41E7404}" srcOrd="3" destOrd="0" presId="urn:microsoft.com/office/officeart/2005/8/layout/hProcess3"/>
    <dgm:cxn modelId="{7BD8BD8A-DDFF-45CC-AFA7-B01795FDBFC8}" type="presParOf" srcId="{A2FCE94E-4C96-4C2E-A574-819DE41E7404}" destId="{57F6BCC6-EE23-470C-848E-EFCB23713C92}" srcOrd="0" destOrd="0" presId="urn:microsoft.com/office/officeart/2005/8/layout/hProcess3"/>
    <dgm:cxn modelId="{24D2742E-80BE-495A-A3FE-6D30DAF5614F}" type="presParOf" srcId="{A2FCE94E-4C96-4C2E-A574-819DE41E7404}" destId="{80951F50-D853-4A53-B205-DAF7E9050702}" srcOrd="1" destOrd="0" presId="urn:microsoft.com/office/officeart/2005/8/layout/hProcess3"/>
    <dgm:cxn modelId="{C571C630-E886-4E94-A2EE-CE184B6D8E7E}" type="presParOf" srcId="{A2FCE94E-4C96-4C2E-A574-819DE41E7404}" destId="{6E832ED7-C119-4BCB-A36C-FF2BEE782A6A}" srcOrd="2" destOrd="0" presId="urn:microsoft.com/office/officeart/2005/8/layout/hProcess3"/>
    <dgm:cxn modelId="{50E47875-31E6-42E9-A9D0-FD0837799E13}" type="presParOf" srcId="{A2FCE94E-4C96-4C2E-A574-819DE41E7404}" destId="{36FE9CE1-9CBE-4FF6-AB08-BDB02427D648}" srcOrd="3" destOrd="0" presId="urn:microsoft.com/office/officeart/2005/8/layout/hProcess3"/>
    <dgm:cxn modelId="{EAEFF10E-A6F0-47B6-B03E-932357E4DBE2}" type="presParOf" srcId="{A2FCE94E-4C96-4C2E-A574-819DE41E7404}" destId="{4D22BEAA-4707-4CC6-8907-AE1350307DC7}" srcOrd="4" destOrd="0" presId="urn:microsoft.com/office/officeart/2005/8/layout/hProcess3"/>
    <dgm:cxn modelId="{B07A3FD0-0C13-4903-91AC-499972C9FCFB}" type="presParOf" srcId="{FD346A2B-C16A-433E-93CE-467E34F8637E}" destId="{29825A02-BB7E-483F-A322-89D0B55AE830}" srcOrd="4" destOrd="0" presId="urn:microsoft.com/office/officeart/2005/8/layout/hProcess3"/>
    <dgm:cxn modelId="{6ACF140E-B87D-481B-9375-9AAD5974BFC8}" type="presParOf" srcId="{FD346A2B-C16A-433E-93CE-467E34F8637E}" destId="{8299DD87-E91D-4F2D-8C35-ADD0FF53FC55}" srcOrd="5" destOrd="0" presId="urn:microsoft.com/office/officeart/2005/8/layout/hProcess3"/>
    <dgm:cxn modelId="{5F28EC3E-06A4-44C6-A1A0-539FB8B34597}" type="presParOf" srcId="{FD346A2B-C16A-433E-93CE-467E34F8637E}" destId="{9B72E50D-6F14-4748-BA2A-22C338E45412}"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86D24-3226-4DD7-A2AE-11005C6FB060}" type="doc">
      <dgm:prSet loTypeId="urn:microsoft.com/office/officeart/2005/8/layout/hProcess7" loCatId="list" qsTypeId="urn:microsoft.com/office/officeart/2005/8/quickstyle/simple1" qsCatId="simple" csTypeId="urn:microsoft.com/office/officeart/2005/8/colors/accent1_3" csCatId="accent1" phldr="1"/>
      <dgm:spPr/>
      <dgm:t>
        <a:bodyPr/>
        <a:lstStyle/>
        <a:p>
          <a:endParaRPr lang="en-US"/>
        </a:p>
      </dgm:t>
    </dgm:pt>
    <dgm:pt modelId="{E8AE4083-E22C-4F40-9E06-5C6E538DB34A}">
      <dgm:prSet phldrT="[Text]"/>
      <dgm:spPr/>
      <dgm:t>
        <a:bodyPr/>
        <a:lstStyle/>
        <a:p>
          <a:r>
            <a:rPr lang="en-US" b="1" dirty="0"/>
            <a:t>Family level</a:t>
          </a:r>
        </a:p>
      </dgm:t>
    </dgm:pt>
    <dgm:pt modelId="{BCD62E82-C10A-4DA3-93DA-AB96A1C6B787}" type="parTrans" cxnId="{46517EE2-A4B0-48B2-8F6A-DE287FB0CDD5}">
      <dgm:prSet/>
      <dgm:spPr/>
      <dgm:t>
        <a:bodyPr/>
        <a:lstStyle/>
        <a:p>
          <a:endParaRPr lang="en-US"/>
        </a:p>
      </dgm:t>
    </dgm:pt>
    <dgm:pt modelId="{E73AFD31-83CF-48DE-998F-6C637594853A}" type="sibTrans" cxnId="{46517EE2-A4B0-48B2-8F6A-DE287FB0CDD5}">
      <dgm:prSet/>
      <dgm:spPr/>
      <dgm:t>
        <a:bodyPr/>
        <a:lstStyle/>
        <a:p>
          <a:endParaRPr lang="en-US"/>
        </a:p>
      </dgm:t>
    </dgm:pt>
    <dgm:pt modelId="{D349A320-BAFA-428E-94D4-AC7A7510B8B9}">
      <dgm:prSet phldrT="[Text]"/>
      <dgm:spPr/>
      <dgm:t>
        <a:bodyPr/>
        <a:lstStyle/>
        <a:p>
          <a:r>
            <a:rPr lang="en-US" dirty="0"/>
            <a:t>Rough identification</a:t>
          </a:r>
        </a:p>
      </dgm:t>
    </dgm:pt>
    <dgm:pt modelId="{6CBBA796-D838-4F5D-A62D-53352E448714}" type="parTrans" cxnId="{D157895E-0A7C-477F-B879-9D847EAE2CC0}">
      <dgm:prSet/>
      <dgm:spPr/>
      <dgm:t>
        <a:bodyPr/>
        <a:lstStyle/>
        <a:p>
          <a:endParaRPr lang="en-US"/>
        </a:p>
      </dgm:t>
    </dgm:pt>
    <dgm:pt modelId="{E3C5089B-62B6-413B-9769-5770E1D8A9E4}" type="sibTrans" cxnId="{D157895E-0A7C-477F-B879-9D847EAE2CC0}">
      <dgm:prSet/>
      <dgm:spPr/>
      <dgm:t>
        <a:bodyPr/>
        <a:lstStyle/>
        <a:p>
          <a:endParaRPr lang="en-US"/>
        </a:p>
      </dgm:t>
    </dgm:pt>
    <dgm:pt modelId="{BE0435FB-4B79-44E2-AFAA-61F3E5FA9532}">
      <dgm:prSet phldrT="[Text]"/>
      <dgm:spPr/>
      <dgm:t>
        <a:bodyPr/>
        <a:lstStyle/>
        <a:p>
          <a:r>
            <a:rPr lang="en-US" b="1" dirty="0"/>
            <a:t>Genus level</a:t>
          </a:r>
        </a:p>
      </dgm:t>
    </dgm:pt>
    <dgm:pt modelId="{C6979820-D7EF-4D47-BC58-4285FF0B090E}" type="parTrans" cxnId="{E2D80290-4C27-4106-9A9D-559BEE51559C}">
      <dgm:prSet/>
      <dgm:spPr/>
      <dgm:t>
        <a:bodyPr/>
        <a:lstStyle/>
        <a:p>
          <a:endParaRPr lang="en-US"/>
        </a:p>
      </dgm:t>
    </dgm:pt>
    <dgm:pt modelId="{3D182DE6-B61B-4ED4-BABC-0544A35BAAA7}" type="sibTrans" cxnId="{E2D80290-4C27-4106-9A9D-559BEE51559C}">
      <dgm:prSet/>
      <dgm:spPr/>
      <dgm:t>
        <a:bodyPr/>
        <a:lstStyle/>
        <a:p>
          <a:endParaRPr lang="en-US"/>
        </a:p>
      </dgm:t>
    </dgm:pt>
    <dgm:pt modelId="{6466D7A0-34A0-499B-BEFC-1A73E335392A}">
      <dgm:prSet phldrT="[Text]"/>
      <dgm:spPr/>
      <dgm:t>
        <a:bodyPr/>
        <a:lstStyle/>
        <a:p>
          <a:r>
            <a:rPr lang="en-US" dirty="0"/>
            <a:t>Better identification </a:t>
          </a:r>
        </a:p>
      </dgm:t>
    </dgm:pt>
    <dgm:pt modelId="{E879C1C2-D253-442E-BC6A-6E6A339886BB}" type="parTrans" cxnId="{CEAE06D7-D0C7-426F-8415-4C1C84F67E97}">
      <dgm:prSet/>
      <dgm:spPr/>
      <dgm:t>
        <a:bodyPr/>
        <a:lstStyle/>
        <a:p>
          <a:endParaRPr lang="en-US"/>
        </a:p>
      </dgm:t>
    </dgm:pt>
    <dgm:pt modelId="{FFD9A183-3D7D-4B91-88CE-911897B0F56A}" type="sibTrans" cxnId="{CEAE06D7-D0C7-426F-8415-4C1C84F67E97}">
      <dgm:prSet/>
      <dgm:spPr/>
      <dgm:t>
        <a:bodyPr/>
        <a:lstStyle/>
        <a:p>
          <a:endParaRPr lang="en-US"/>
        </a:p>
      </dgm:t>
    </dgm:pt>
    <dgm:pt modelId="{94FF80ED-AAF4-4671-A5E5-9057A38DE357}">
      <dgm:prSet phldrT="[Text]"/>
      <dgm:spPr/>
      <dgm:t>
        <a:bodyPr/>
        <a:lstStyle/>
        <a:p>
          <a:r>
            <a:rPr lang="en-US" dirty="0"/>
            <a:t>Fish have some different characteristics within “genus level”</a:t>
          </a:r>
        </a:p>
      </dgm:t>
    </dgm:pt>
    <dgm:pt modelId="{B71FA467-64B3-4EE7-A748-A8A527270680}" type="parTrans" cxnId="{8EBDA64D-555A-4730-A1B6-629C88EA5432}">
      <dgm:prSet/>
      <dgm:spPr/>
      <dgm:t>
        <a:bodyPr/>
        <a:lstStyle/>
        <a:p>
          <a:endParaRPr lang="en-US"/>
        </a:p>
      </dgm:t>
    </dgm:pt>
    <dgm:pt modelId="{00080166-6235-4AA1-ADDA-C890DD3368FF}" type="sibTrans" cxnId="{8EBDA64D-555A-4730-A1B6-629C88EA5432}">
      <dgm:prSet/>
      <dgm:spPr/>
      <dgm:t>
        <a:bodyPr/>
        <a:lstStyle/>
        <a:p>
          <a:endParaRPr lang="en-US"/>
        </a:p>
      </dgm:t>
    </dgm:pt>
    <dgm:pt modelId="{1FF936F9-3C49-412E-A5BE-ADA1C354BCF5}">
      <dgm:prSet phldrT="[Text]"/>
      <dgm:spPr/>
      <dgm:t>
        <a:bodyPr/>
        <a:lstStyle/>
        <a:p>
          <a:r>
            <a:rPr lang="en-US" b="1" dirty="0"/>
            <a:t>Species level</a:t>
          </a:r>
        </a:p>
      </dgm:t>
    </dgm:pt>
    <dgm:pt modelId="{5B96D6F2-5622-45BD-87E7-6B0C7CCEEDCF}" type="parTrans" cxnId="{2F9DE73E-5027-4871-BC05-4233867CA39C}">
      <dgm:prSet/>
      <dgm:spPr/>
      <dgm:t>
        <a:bodyPr/>
        <a:lstStyle/>
        <a:p>
          <a:endParaRPr lang="en-US"/>
        </a:p>
      </dgm:t>
    </dgm:pt>
    <dgm:pt modelId="{C0E313D7-F76D-4518-B84A-23646AD84D85}" type="sibTrans" cxnId="{2F9DE73E-5027-4871-BC05-4233867CA39C}">
      <dgm:prSet/>
      <dgm:spPr/>
      <dgm:t>
        <a:bodyPr/>
        <a:lstStyle/>
        <a:p>
          <a:endParaRPr lang="en-US"/>
        </a:p>
      </dgm:t>
    </dgm:pt>
    <dgm:pt modelId="{E74EA567-FF97-47A1-9D1C-CE6FF6DDEED8}">
      <dgm:prSet phldrT="[Text]"/>
      <dgm:spPr/>
      <dgm:t>
        <a:bodyPr/>
        <a:lstStyle/>
        <a:p>
          <a:r>
            <a:rPr lang="en-US" dirty="0"/>
            <a:t>Good identification </a:t>
          </a:r>
        </a:p>
      </dgm:t>
    </dgm:pt>
    <dgm:pt modelId="{32118B6B-5668-4104-A4B6-4D11F92D7DE5}" type="parTrans" cxnId="{E6772719-4FAB-4A78-8272-EC1E72C18844}">
      <dgm:prSet/>
      <dgm:spPr/>
      <dgm:t>
        <a:bodyPr/>
        <a:lstStyle/>
        <a:p>
          <a:endParaRPr lang="en-US"/>
        </a:p>
      </dgm:t>
    </dgm:pt>
    <dgm:pt modelId="{916ED8F3-EBCA-4227-9394-66C355A1103E}" type="sibTrans" cxnId="{E6772719-4FAB-4A78-8272-EC1E72C18844}">
      <dgm:prSet/>
      <dgm:spPr/>
      <dgm:t>
        <a:bodyPr/>
        <a:lstStyle/>
        <a:p>
          <a:endParaRPr lang="en-US"/>
        </a:p>
      </dgm:t>
    </dgm:pt>
    <dgm:pt modelId="{BCBCC7B7-FC20-4FC0-8C9A-C025AAAFC10A}">
      <dgm:prSet phldrT="[Text]"/>
      <dgm:spPr/>
      <dgm:t>
        <a:bodyPr/>
        <a:lstStyle/>
        <a:p>
          <a:r>
            <a:rPr lang="en-US" dirty="0"/>
            <a:t>Very useful to management</a:t>
          </a:r>
        </a:p>
      </dgm:t>
    </dgm:pt>
    <dgm:pt modelId="{2EC31206-B9B4-4D43-99F4-CA8AD5191B15}" type="parTrans" cxnId="{8D3D8CD1-432A-4881-9D17-9709E0DE3C1A}">
      <dgm:prSet/>
      <dgm:spPr/>
      <dgm:t>
        <a:bodyPr/>
        <a:lstStyle/>
        <a:p>
          <a:endParaRPr lang="en-US"/>
        </a:p>
      </dgm:t>
    </dgm:pt>
    <dgm:pt modelId="{762881BF-559E-41A5-AE42-F44824CE1143}" type="sibTrans" cxnId="{8D3D8CD1-432A-4881-9D17-9709E0DE3C1A}">
      <dgm:prSet/>
      <dgm:spPr/>
      <dgm:t>
        <a:bodyPr/>
        <a:lstStyle/>
        <a:p>
          <a:endParaRPr lang="en-US"/>
        </a:p>
      </dgm:t>
    </dgm:pt>
    <dgm:pt modelId="{E33B68DE-210E-433B-B370-88C412E9AB1C}">
      <dgm:prSet phldrT="[Text]"/>
      <dgm:spPr/>
      <dgm:t>
        <a:bodyPr/>
        <a:lstStyle/>
        <a:p>
          <a:r>
            <a:rPr lang="en-US" dirty="0"/>
            <a:t>Better than nothing</a:t>
          </a:r>
        </a:p>
      </dgm:t>
    </dgm:pt>
    <dgm:pt modelId="{E90E0738-6060-4748-995B-94A011370F6E}" type="parTrans" cxnId="{70EE647D-E9A0-4C75-850B-746DDC2AE0B7}">
      <dgm:prSet/>
      <dgm:spPr/>
      <dgm:t>
        <a:bodyPr/>
        <a:lstStyle/>
        <a:p>
          <a:endParaRPr lang="en-US"/>
        </a:p>
      </dgm:t>
    </dgm:pt>
    <dgm:pt modelId="{AC269FEF-366E-484D-B71F-0FEE44145135}" type="sibTrans" cxnId="{70EE647D-E9A0-4C75-850B-746DDC2AE0B7}">
      <dgm:prSet/>
      <dgm:spPr/>
      <dgm:t>
        <a:bodyPr/>
        <a:lstStyle/>
        <a:p>
          <a:endParaRPr lang="en-US"/>
        </a:p>
      </dgm:t>
    </dgm:pt>
    <dgm:pt modelId="{BAD196D5-0E1A-4E45-A855-DC2BD4544A96}" type="pres">
      <dgm:prSet presAssocID="{33986D24-3226-4DD7-A2AE-11005C6FB060}" presName="Name0" presStyleCnt="0">
        <dgm:presLayoutVars>
          <dgm:dir/>
          <dgm:animLvl val="lvl"/>
          <dgm:resizeHandles val="exact"/>
        </dgm:presLayoutVars>
      </dgm:prSet>
      <dgm:spPr/>
    </dgm:pt>
    <dgm:pt modelId="{CE81FEAC-8613-4AD9-B30F-40CDA3ED7B84}" type="pres">
      <dgm:prSet presAssocID="{E8AE4083-E22C-4F40-9E06-5C6E538DB34A}" presName="compositeNode" presStyleCnt="0">
        <dgm:presLayoutVars>
          <dgm:bulletEnabled val="1"/>
        </dgm:presLayoutVars>
      </dgm:prSet>
      <dgm:spPr/>
    </dgm:pt>
    <dgm:pt modelId="{91559DA9-9F32-49DC-B035-0E69A7169171}" type="pres">
      <dgm:prSet presAssocID="{E8AE4083-E22C-4F40-9E06-5C6E538DB34A}" presName="bgRect" presStyleLbl="node1" presStyleIdx="0" presStyleCnt="3"/>
      <dgm:spPr/>
    </dgm:pt>
    <dgm:pt modelId="{3D3DB082-3FF9-4592-BAED-873764AB5C1A}" type="pres">
      <dgm:prSet presAssocID="{E8AE4083-E22C-4F40-9E06-5C6E538DB34A}" presName="parentNode" presStyleLbl="node1" presStyleIdx="0" presStyleCnt="3">
        <dgm:presLayoutVars>
          <dgm:chMax val="0"/>
          <dgm:bulletEnabled val="1"/>
        </dgm:presLayoutVars>
      </dgm:prSet>
      <dgm:spPr/>
    </dgm:pt>
    <dgm:pt modelId="{C334B5D5-957A-4E77-A711-1F21482D9D33}" type="pres">
      <dgm:prSet presAssocID="{E8AE4083-E22C-4F40-9E06-5C6E538DB34A}" presName="childNode" presStyleLbl="node1" presStyleIdx="0" presStyleCnt="3">
        <dgm:presLayoutVars>
          <dgm:bulletEnabled val="1"/>
        </dgm:presLayoutVars>
      </dgm:prSet>
      <dgm:spPr/>
    </dgm:pt>
    <dgm:pt modelId="{7B5F2B2B-41E3-4D40-A664-CD60E862907A}" type="pres">
      <dgm:prSet presAssocID="{E73AFD31-83CF-48DE-998F-6C637594853A}" presName="hSp" presStyleCnt="0"/>
      <dgm:spPr/>
    </dgm:pt>
    <dgm:pt modelId="{58E0535C-7200-4792-AD10-5FEB858663E6}" type="pres">
      <dgm:prSet presAssocID="{E73AFD31-83CF-48DE-998F-6C637594853A}" presName="vProcSp" presStyleCnt="0"/>
      <dgm:spPr/>
    </dgm:pt>
    <dgm:pt modelId="{B23EDD1B-61DC-430A-A665-2606A1E2FE22}" type="pres">
      <dgm:prSet presAssocID="{E73AFD31-83CF-48DE-998F-6C637594853A}" presName="vSp1" presStyleCnt="0"/>
      <dgm:spPr/>
    </dgm:pt>
    <dgm:pt modelId="{A275FE55-75CB-43F7-B6D1-D7FA0D701698}" type="pres">
      <dgm:prSet presAssocID="{E73AFD31-83CF-48DE-998F-6C637594853A}" presName="simulatedConn" presStyleLbl="solidFgAcc1" presStyleIdx="0" presStyleCnt="2"/>
      <dgm:spPr/>
    </dgm:pt>
    <dgm:pt modelId="{719B06AB-5DA0-4D81-89CF-6C0F45A35FD9}" type="pres">
      <dgm:prSet presAssocID="{E73AFD31-83CF-48DE-998F-6C637594853A}" presName="vSp2" presStyleCnt="0"/>
      <dgm:spPr/>
    </dgm:pt>
    <dgm:pt modelId="{DF6F4E07-0132-43BC-B84B-FFDE54303971}" type="pres">
      <dgm:prSet presAssocID="{E73AFD31-83CF-48DE-998F-6C637594853A}" presName="sibTrans" presStyleCnt="0"/>
      <dgm:spPr/>
    </dgm:pt>
    <dgm:pt modelId="{AC16CF5D-E18C-4B21-A83A-FCA8F03245BA}" type="pres">
      <dgm:prSet presAssocID="{BE0435FB-4B79-44E2-AFAA-61F3E5FA9532}" presName="compositeNode" presStyleCnt="0">
        <dgm:presLayoutVars>
          <dgm:bulletEnabled val="1"/>
        </dgm:presLayoutVars>
      </dgm:prSet>
      <dgm:spPr/>
    </dgm:pt>
    <dgm:pt modelId="{BFF31BA2-B6FF-4797-84B4-F3CB61C109B9}" type="pres">
      <dgm:prSet presAssocID="{BE0435FB-4B79-44E2-AFAA-61F3E5FA9532}" presName="bgRect" presStyleLbl="node1" presStyleIdx="1" presStyleCnt="3"/>
      <dgm:spPr/>
    </dgm:pt>
    <dgm:pt modelId="{80E76815-C23D-47AE-91B6-E68998BD2AE2}" type="pres">
      <dgm:prSet presAssocID="{BE0435FB-4B79-44E2-AFAA-61F3E5FA9532}" presName="parentNode" presStyleLbl="node1" presStyleIdx="1" presStyleCnt="3">
        <dgm:presLayoutVars>
          <dgm:chMax val="0"/>
          <dgm:bulletEnabled val="1"/>
        </dgm:presLayoutVars>
      </dgm:prSet>
      <dgm:spPr/>
    </dgm:pt>
    <dgm:pt modelId="{C9F9F1AA-D4F9-429A-BA1C-446343D745CE}" type="pres">
      <dgm:prSet presAssocID="{BE0435FB-4B79-44E2-AFAA-61F3E5FA9532}" presName="childNode" presStyleLbl="node1" presStyleIdx="1" presStyleCnt="3">
        <dgm:presLayoutVars>
          <dgm:bulletEnabled val="1"/>
        </dgm:presLayoutVars>
      </dgm:prSet>
      <dgm:spPr/>
    </dgm:pt>
    <dgm:pt modelId="{65279169-370D-4AC9-8849-92322431BAFC}" type="pres">
      <dgm:prSet presAssocID="{3D182DE6-B61B-4ED4-BABC-0544A35BAAA7}" presName="hSp" presStyleCnt="0"/>
      <dgm:spPr/>
    </dgm:pt>
    <dgm:pt modelId="{740B0908-1363-4A67-92CE-5AA27C64A07E}" type="pres">
      <dgm:prSet presAssocID="{3D182DE6-B61B-4ED4-BABC-0544A35BAAA7}" presName="vProcSp" presStyleCnt="0"/>
      <dgm:spPr/>
    </dgm:pt>
    <dgm:pt modelId="{63F8327C-2558-470C-BD4D-FB78EA1720B9}" type="pres">
      <dgm:prSet presAssocID="{3D182DE6-B61B-4ED4-BABC-0544A35BAAA7}" presName="vSp1" presStyleCnt="0"/>
      <dgm:spPr/>
    </dgm:pt>
    <dgm:pt modelId="{127B45AC-CC51-4BFF-BDEA-C84D730B2112}" type="pres">
      <dgm:prSet presAssocID="{3D182DE6-B61B-4ED4-BABC-0544A35BAAA7}" presName="simulatedConn" presStyleLbl="solidFgAcc1" presStyleIdx="1" presStyleCnt="2"/>
      <dgm:spPr/>
    </dgm:pt>
    <dgm:pt modelId="{4B4B735C-A31E-425D-8F06-9C01EB9DE5E9}" type="pres">
      <dgm:prSet presAssocID="{3D182DE6-B61B-4ED4-BABC-0544A35BAAA7}" presName="vSp2" presStyleCnt="0"/>
      <dgm:spPr/>
    </dgm:pt>
    <dgm:pt modelId="{37379430-A047-489B-AA08-25FE6D11FEF8}" type="pres">
      <dgm:prSet presAssocID="{3D182DE6-B61B-4ED4-BABC-0544A35BAAA7}" presName="sibTrans" presStyleCnt="0"/>
      <dgm:spPr/>
    </dgm:pt>
    <dgm:pt modelId="{EE1D41FB-E0F1-42AB-AD93-81FE222E6698}" type="pres">
      <dgm:prSet presAssocID="{1FF936F9-3C49-412E-A5BE-ADA1C354BCF5}" presName="compositeNode" presStyleCnt="0">
        <dgm:presLayoutVars>
          <dgm:bulletEnabled val="1"/>
        </dgm:presLayoutVars>
      </dgm:prSet>
      <dgm:spPr/>
    </dgm:pt>
    <dgm:pt modelId="{F9831CA3-777D-4669-BAD3-296943FEEDF5}" type="pres">
      <dgm:prSet presAssocID="{1FF936F9-3C49-412E-A5BE-ADA1C354BCF5}" presName="bgRect" presStyleLbl="node1" presStyleIdx="2" presStyleCnt="3"/>
      <dgm:spPr/>
    </dgm:pt>
    <dgm:pt modelId="{CF341EDE-2DCE-42B1-B5BA-D44BECCA5D7D}" type="pres">
      <dgm:prSet presAssocID="{1FF936F9-3C49-412E-A5BE-ADA1C354BCF5}" presName="parentNode" presStyleLbl="node1" presStyleIdx="2" presStyleCnt="3">
        <dgm:presLayoutVars>
          <dgm:chMax val="0"/>
          <dgm:bulletEnabled val="1"/>
        </dgm:presLayoutVars>
      </dgm:prSet>
      <dgm:spPr/>
    </dgm:pt>
    <dgm:pt modelId="{EECEBFE0-C1A0-416D-92FB-3F22EC275340}" type="pres">
      <dgm:prSet presAssocID="{1FF936F9-3C49-412E-A5BE-ADA1C354BCF5}" presName="childNode" presStyleLbl="node1" presStyleIdx="2" presStyleCnt="3">
        <dgm:presLayoutVars>
          <dgm:bulletEnabled val="1"/>
        </dgm:presLayoutVars>
      </dgm:prSet>
      <dgm:spPr/>
    </dgm:pt>
  </dgm:ptLst>
  <dgm:cxnLst>
    <dgm:cxn modelId="{D8201212-69FE-4C37-84B7-9A9537DDA0CF}" type="presOf" srcId="{BE0435FB-4B79-44E2-AFAA-61F3E5FA9532}" destId="{80E76815-C23D-47AE-91B6-E68998BD2AE2}" srcOrd="1" destOrd="0" presId="urn:microsoft.com/office/officeart/2005/8/layout/hProcess7"/>
    <dgm:cxn modelId="{E6772719-4FAB-4A78-8272-EC1E72C18844}" srcId="{1FF936F9-3C49-412E-A5BE-ADA1C354BCF5}" destId="{E74EA567-FF97-47A1-9D1C-CE6FF6DDEED8}" srcOrd="0" destOrd="0" parTransId="{32118B6B-5668-4104-A4B6-4D11F92D7DE5}" sibTransId="{916ED8F3-EBCA-4227-9394-66C355A1103E}"/>
    <dgm:cxn modelId="{E093B22D-4038-4526-9352-C6CAD5A51003}" type="presOf" srcId="{1FF936F9-3C49-412E-A5BE-ADA1C354BCF5}" destId="{F9831CA3-777D-4669-BAD3-296943FEEDF5}" srcOrd="0" destOrd="0" presId="urn:microsoft.com/office/officeart/2005/8/layout/hProcess7"/>
    <dgm:cxn modelId="{BE8A5D3C-C8B8-40E4-B2ED-14B0BDACEB5B}" type="presOf" srcId="{6466D7A0-34A0-499B-BEFC-1A73E335392A}" destId="{C9F9F1AA-D4F9-429A-BA1C-446343D745CE}" srcOrd="0" destOrd="0" presId="urn:microsoft.com/office/officeart/2005/8/layout/hProcess7"/>
    <dgm:cxn modelId="{2F9DE73E-5027-4871-BC05-4233867CA39C}" srcId="{33986D24-3226-4DD7-A2AE-11005C6FB060}" destId="{1FF936F9-3C49-412E-A5BE-ADA1C354BCF5}" srcOrd="2" destOrd="0" parTransId="{5B96D6F2-5622-45BD-87E7-6B0C7CCEEDCF}" sibTransId="{C0E313D7-F76D-4518-B84A-23646AD84D85}"/>
    <dgm:cxn modelId="{47C4693F-6654-4D81-88B5-EA8D9F4865D2}" type="presOf" srcId="{94FF80ED-AAF4-4671-A5E5-9057A38DE357}" destId="{C9F9F1AA-D4F9-429A-BA1C-446343D745CE}" srcOrd="0" destOrd="1" presId="urn:microsoft.com/office/officeart/2005/8/layout/hProcess7"/>
    <dgm:cxn modelId="{D157895E-0A7C-477F-B879-9D847EAE2CC0}" srcId="{E8AE4083-E22C-4F40-9E06-5C6E538DB34A}" destId="{D349A320-BAFA-428E-94D4-AC7A7510B8B9}" srcOrd="0" destOrd="0" parTransId="{6CBBA796-D838-4F5D-A62D-53352E448714}" sibTransId="{E3C5089B-62B6-413B-9769-5770E1D8A9E4}"/>
    <dgm:cxn modelId="{8EBDA64D-555A-4730-A1B6-629C88EA5432}" srcId="{BE0435FB-4B79-44E2-AFAA-61F3E5FA9532}" destId="{94FF80ED-AAF4-4671-A5E5-9057A38DE357}" srcOrd="1" destOrd="0" parTransId="{B71FA467-64B3-4EE7-A748-A8A527270680}" sibTransId="{00080166-6235-4AA1-ADDA-C890DD3368FF}"/>
    <dgm:cxn modelId="{2F09C972-33E2-42B3-9093-C54095987859}" type="presOf" srcId="{E33B68DE-210E-433B-B370-88C412E9AB1C}" destId="{C334B5D5-957A-4E77-A711-1F21482D9D33}" srcOrd="0" destOrd="1" presId="urn:microsoft.com/office/officeart/2005/8/layout/hProcess7"/>
    <dgm:cxn modelId="{0F04FD72-B188-49A6-B10D-E1872B82AC93}" type="presOf" srcId="{BE0435FB-4B79-44E2-AFAA-61F3E5FA9532}" destId="{BFF31BA2-B6FF-4797-84B4-F3CB61C109B9}" srcOrd="0" destOrd="0" presId="urn:microsoft.com/office/officeart/2005/8/layout/hProcess7"/>
    <dgm:cxn modelId="{CED3E974-3711-40DB-A6E7-E227AA3E32F4}" type="presOf" srcId="{1FF936F9-3C49-412E-A5BE-ADA1C354BCF5}" destId="{CF341EDE-2DCE-42B1-B5BA-D44BECCA5D7D}" srcOrd="1" destOrd="0" presId="urn:microsoft.com/office/officeart/2005/8/layout/hProcess7"/>
    <dgm:cxn modelId="{70EE647D-E9A0-4C75-850B-746DDC2AE0B7}" srcId="{E8AE4083-E22C-4F40-9E06-5C6E538DB34A}" destId="{E33B68DE-210E-433B-B370-88C412E9AB1C}" srcOrd="1" destOrd="0" parTransId="{E90E0738-6060-4748-995B-94A011370F6E}" sibTransId="{AC269FEF-366E-484D-B71F-0FEE44145135}"/>
    <dgm:cxn modelId="{78673C8C-4A98-4529-90B3-6F0C8B1C5486}" type="presOf" srcId="{E74EA567-FF97-47A1-9D1C-CE6FF6DDEED8}" destId="{EECEBFE0-C1A0-416D-92FB-3F22EC275340}" srcOrd="0" destOrd="0" presId="urn:microsoft.com/office/officeart/2005/8/layout/hProcess7"/>
    <dgm:cxn modelId="{E2D80290-4C27-4106-9A9D-559BEE51559C}" srcId="{33986D24-3226-4DD7-A2AE-11005C6FB060}" destId="{BE0435FB-4B79-44E2-AFAA-61F3E5FA9532}" srcOrd="1" destOrd="0" parTransId="{C6979820-D7EF-4D47-BC58-4285FF0B090E}" sibTransId="{3D182DE6-B61B-4ED4-BABC-0544A35BAAA7}"/>
    <dgm:cxn modelId="{DC4F34BB-31FF-4D72-A7D3-3B4EB52E65BA}" type="presOf" srcId="{D349A320-BAFA-428E-94D4-AC7A7510B8B9}" destId="{C334B5D5-957A-4E77-A711-1F21482D9D33}" srcOrd="0" destOrd="0" presId="urn:microsoft.com/office/officeart/2005/8/layout/hProcess7"/>
    <dgm:cxn modelId="{6FF564C1-58CF-40A5-8700-6377840C325B}" type="presOf" srcId="{33986D24-3226-4DD7-A2AE-11005C6FB060}" destId="{BAD196D5-0E1A-4E45-A855-DC2BD4544A96}" srcOrd="0" destOrd="0" presId="urn:microsoft.com/office/officeart/2005/8/layout/hProcess7"/>
    <dgm:cxn modelId="{8D3D8CD1-432A-4881-9D17-9709E0DE3C1A}" srcId="{1FF936F9-3C49-412E-A5BE-ADA1C354BCF5}" destId="{BCBCC7B7-FC20-4FC0-8C9A-C025AAAFC10A}" srcOrd="1" destOrd="0" parTransId="{2EC31206-B9B4-4D43-99F4-CA8AD5191B15}" sibTransId="{762881BF-559E-41A5-AE42-F44824CE1143}"/>
    <dgm:cxn modelId="{CEAE06D7-D0C7-426F-8415-4C1C84F67E97}" srcId="{BE0435FB-4B79-44E2-AFAA-61F3E5FA9532}" destId="{6466D7A0-34A0-499B-BEFC-1A73E335392A}" srcOrd="0" destOrd="0" parTransId="{E879C1C2-D253-442E-BC6A-6E6A339886BB}" sibTransId="{FFD9A183-3D7D-4B91-88CE-911897B0F56A}"/>
    <dgm:cxn modelId="{46517EE2-A4B0-48B2-8F6A-DE287FB0CDD5}" srcId="{33986D24-3226-4DD7-A2AE-11005C6FB060}" destId="{E8AE4083-E22C-4F40-9E06-5C6E538DB34A}" srcOrd="0" destOrd="0" parTransId="{BCD62E82-C10A-4DA3-93DA-AB96A1C6B787}" sibTransId="{E73AFD31-83CF-48DE-998F-6C637594853A}"/>
    <dgm:cxn modelId="{43340AE7-5FB8-44F6-9C7A-9257C32206CA}" type="presOf" srcId="{BCBCC7B7-FC20-4FC0-8C9A-C025AAAFC10A}" destId="{EECEBFE0-C1A0-416D-92FB-3F22EC275340}" srcOrd="0" destOrd="1" presId="urn:microsoft.com/office/officeart/2005/8/layout/hProcess7"/>
    <dgm:cxn modelId="{917D15F6-E6C6-4D94-99E3-B01C070CBBD2}" type="presOf" srcId="{E8AE4083-E22C-4F40-9E06-5C6E538DB34A}" destId="{91559DA9-9F32-49DC-B035-0E69A7169171}" srcOrd="0" destOrd="0" presId="urn:microsoft.com/office/officeart/2005/8/layout/hProcess7"/>
    <dgm:cxn modelId="{DB80F4F6-C484-4F3F-85CB-080A83A56743}" type="presOf" srcId="{E8AE4083-E22C-4F40-9E06-5C6E538DB34A}" destId="{3D3DB082-3FF9-4592-BAED-873764AB5C1A}" srcOrd="1" destOrd="0" presId="urn:microsoft.com/office/officeart/2005/8/layout/hProcess7"/>
    <dgm:cxn modelId="{049E797A-004F-4472-A180-1128724FB5B3}" type="presParOf" srcId="{BAD196D5-0E1A-4E45-A855-DC2BD4544A96}" destId="{CE81FEAC-8613-4AD9-B30F-40CDA3ED7B84}" srcOrd="0" destOrd="0" presId="urn:microsoft.com/office/officeart/2005/8/layout/hProcess7"/>
    <dgm:cxn modelId="{F0D57C99-02A9-4574-BA6E-AD64548C6FB5}" type="presParOf" srcId="{CE81FEAC-8613-4AD9-B30F-40CDA3ED7B84}" destId="{91559DA9-9F32-49DC-B035-0E69A7169171}" srcOrd="0" destOrd="0" presId="urn:microsoft.com/office/officeart/2005/8/layout/hProcess7"/>
    <dgm:cxn modelId="{8CF97091-D3FF-4B8E-8B75-B685F573E10C}" type="presParOf" srcId="{CE81FEAC-8613-4AD9-B30F-40CDA3ED7B84}" destId="{3D3DB082-3FF9-4592-BAED-873764AB5C1A}" srcOrd="1" destOrd="0" presId="urn:microsoft.com/office/officeart/2005/8/layout/hProcess7"/>
    <dgm:cxn modelId="{123808CB-FD73-4BB3-BAEA-AF2F1BEE658F}" type="presParOf" srcId="{CE81FEAC-8613-4AD9-B30F-40CDA3ED7B84}" destId="{C334B5D5-957A-4E77-A711-1F21482D9D33}" srcOrd="2" destOrd="0" presId="urn:microsoft.com/office/officeart/2005/8/layout/hProcess7"/>
    <dgm:cxn modelId="{94274A31-CC47-4196-825D-D1520F354D0E}" type="presParOf" srcId="{BAD196D5-0E1A-4E45-A855-DC2BD4544A96}" destId="{7B5F2B2B-41E3-4D40-A664-CD60E862907A}" srcOrd="1" destOrd="0" presId="urn:microsoft.com/office/officeart/2005/8/layout/hProcess7"/>
    <dgm:cxn modelId="{8D22D7B4-3AD0-4837-9DD8-23DF84381D26}" type="presParOf" srcId="{BAD196D5-0E1A-4E45-A855-DC2BD4544A96}" destId="{58E0535C-7200-4792-AD10-5FEB858663E6}" srcOrd="2" destOrd="0" presId="urn:microsoft.com/office/officeart/2005/8/layout/hProcess7"/>
    <dgm:cxn modelId="{B048441B-E26B-4D24-8810-EC2C62C937B4}" type="presParOf" srcId="{58E0535C-7200-4792-AD10-5FEB858663E6}" destId="{B23EDD1B-61DC-430A-A665-2606A1E2FE22}" srcOrd="0" destOrd="0" presId="urn:microsoft.com/office/officeart/2005/8/layout/hProcess7"/>
    <dgm:cxn modelId="{CB9001EB-6BE6-4A16-A8D7-B99217816355}" type="presParOf" srcId="{58E0535C-7200-4792-AD10-5FEB858663E6}" destId="{A275FE55-75CB-43F7-B6D1-D7FA0D701698}" srcOrd="1" destOrd="0" presId="urn:microsoft.com/office/officeart/2005/8/layout/hProcess7"/>
    <dgm:cxn modelId="{98C1B997-D9AE-4A58-B3F9-0644555F2987}" type="presParOf" srcId="{58E0535C-7200-4792-AD10-5FEB858663E6}" destId="{719B06AB-5DA0-4D81-89CF-6C0F45A35FD9}" srcOrd="2" destOrd="0" presId="urn:microsoft.com/office/officeart/2005/8/layout/hProcess7"/>
    <dgm:cxn modelId="{4BE13376-9944-46B3-B621-B4F4934ADA14}" type="presParOf" srcId="{BAD196D5-0E1A-4E45-A855-DC2BD4544A96}" destId="{DF6F4E07-0132-43BC-B84B-FFDE54303971}" srcOrd="3" destOrd="0" presId="urn:microsoft.com/office/officeart/2005/8/layout/hProcess7"/>
    <dgm:cxn modelId="{A8D871C9-1C5E-411E-9284-0A5070135E30}" type="presParOf" srcId="{BAD196D5-0E1A-4E45-A855-DC2BD4544A96}" destId="{AC16CF5D-E18C-4B21-A83A-FCA8F03245BA}" srcOrd="4" destOrd="0" presId="urn:microsoft.com/office/officeart/2005/8/layout/hProcess7"/>
    <dgm:cxn modelId="{2DF0A323-5860-4CC5-B491-80CE0F3F92E0}" type="presParOf" srcId="{AC16CF5D-E18C-4B21-A83A-FCA8F03245BA}" destId="{BFF31BA2-B6FF-4797-84B4-F3CB61C109B9}" srcOrd="0" destOrd="0" presId="urn:microsoft.com/office/officeart/2005/8/layout/hProcess7"/>
    <dgm:cxn modelId="{DA07CF88-215C-4F40-9F95-D8C64FE3F870}" type="presParOf" srcId="{AC16CF5D-E18C-4B21-A83A-FCA8F03245BA}" destId="{80E76815-C23D-47AE-91B6-E68998BD2AE2}" srcOrd="1" destOrd="0" presId="urn:microsoft.com/office/officeart/2005/8/layout/hProcess7"/>
    <dgm:cxn modelId="{553B8742-F129-485F-80FD-AE56311FBEBF}" type="presParOf" srcId="{AC16CF5D-E18C-4B21-A83A-FCA8F03245BA}" destId="{C9F9F1AA-D4F9-429A-BA1C-446343D745CE}" srcOrd="2" destOrd="0" presId="urn:microsoft.com/office/officeart/2005/8/layout/hProcess7"/>
    <dgm:cxn modelId="{E232B8E2-7036-43DA-AFE9-080473D0AE30}" type="presParOf" srcId="{BAD196D5-0E1A-4E45-A855-DC2BD4544A96}" destId="{65279169-370D-4AC9-8849-92322431BAFC}" srcOrd="5" destOrd="0" presId="urn:microsoft.com/office/officeart/2005/8/layout/hProcess7"/>
    <dgm:cxn modelId="{BA2F16E3-79A0-4FB1-A228-D6A5B1BBB8C5}" type="presParOf" srcId="{BAD196D5-0E1A-4E45-A855-DC2BD4544A96}" destId="{740B0908-1363-4A67-92CE-5AA27C64A07E}" srcOrd="6" destOrd="0" presId="urn:microsoft.com/office/officeart/2005/8/layout/hProcess7"/>
    <dgm:cxn modelId="{B251EC77-A0DA-4B30-BAFF-B60F56130B4E}" type="presParOf" srcId="{740B0908-1363-4A67-92CE-5AA27C64A07E}" destId="{63F8327C-2558-470C-BD4D-FB78EA1720B9}" srcOrd="0" destOrd="0" presId="urn:microsoft.com/office/officeart/2005/8/layout/hProcess7"/>
    <dgm:cxn modelId="{23D7D498-1832-447F-A039-1E3AC7D28AD9}" type="presParOf" srcId="{740B0908-1363-4A67-92CE-5AA27C64A07E}" destId="{127B45AC-CC51-4BFF-BDEA-C84D730B2112}" srcOrd="1" destOrd="0" presId="urn:microsoft.com/office/officeart/2005/8/layout/hProcess7"/>
    <dgm:cxn modelId="{2297A490-5998-488F-B974-D081A6DB3D79}" type="presParOf" srcId="{740B0908-1363-4A67-92CE-5AA27C64A07E}" destId="{4B4B735C-A31E-425D-8F06-9C01EB9DE5E9}" srcOrd="2" destOrd="0" presId="urn:microsoft.com/office/officeart/2005/8/layout/hProcess7"/>
    <dgm:cxn modelId="{D46F9B7D-D3E7-4E86-81DA-63E0476A16F4}" type="presParOf" srcId="{BAD196D5-0E1A-4E45-A855-DC2BD4544A96}" destId="{37379430-A047-489B-AA08-25FE6D11FEF8}" srcOrd="7" destOrd="0" presId="urn:microsoft.com/office/officeart/2005/8/layout/hProcess7"/>
    <dgm:cxn modelId="{998B79C7-56BF-4AD5-923B-E0B234A4A0AB}" type="presParOf" srcId="{BAD196D5-0E1A-4E45-A855-DC2BD4544A96}" destId="{EE1D41FB-E0F1-42AB-AD93-81FE222E6698}" srcOrd="8" destOrd="0" presId="urn:microsoft.com/office/officeart/2005/8/layout/hProcess7"/>
    <dgm:cxn modelId="{8CC2EC7B-0C5B-40D5-A699-DFD2E30D557E}" type="presParOf" srcId="{EE1D41FB-E0F1-42AB-AD93-81FE222E6698}" destId="{F9831CA3-777D-4669-BAD3-296943FEEDF5}" srcOrd="0" destOrd="0" presId="urn:microsoft.com/office/officeart/2005/8/layout/hProcess7"/>
    <dgm:cxn modelId="{DD0B269C-DBC1-4979-86B7-FA13F8001C95}" type="presParOf" srcId="{EE1D41FB-E0F1-42AB-AD93-81FE222E6698}" destId="{CF341EDE-2DCE-42B1-B5BA-D44BECCA5D7D}" srcOrd="1" destOrd="0" presId="urn:microsoft.com/office/officeart/2005/8/layout/hProcess7"/>
    <dgm:cxn modelId="{F02CABC2-4469-4515-92B7-BF9FFBE9EB90}" type="presParOf" srcId="{EE1D41FB-E0F1-42AB-AD93-81FE222E6698}" destId="{EECEBFE0-C1A0-416D-92FB-3F22EC27534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6453A-BDB5-493F-B821-B34924F49BE9}">
      <dsp:nvSpPr>
        <dsp:cNvPr id="0" name=""/>
        <dsp:cNvSpPr/>
      </dsp:nvSpPr>
      <dsp:spPr>
        <a:xfrm>
          <a:off x="4230773" y="5698768"/>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2D376-B909-4764-8FFE-9914C18DF545}">
      <dsp:nvSpPr>
        <dsp:cNvPr id="0" name=""/>
        <dsp:cNvSpPr/>
      </dsp:nvSpPr>
      <dsp:spPr>
        <a:xfrm>
          <a:off x="3992717" y="5795517"/>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99562-5A2B-4653-8D02-0C94B1A7935F}">
      <dsp:nvSpPr>
        <dsp:cNvPr id="0" name=""/>
        <dsp:cNvSpPr/>
      </dsp:nvSpPr>
      <dsp:spPr>
        <a:xfrm>
          <a:off x="3749405" y="5875496"/>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C5EFF-8942-406F-A830-862881BE6FB9}">
      <dsp:nvSpPr>
        <dsp:cNvPr id="0" name=""/>
        <dsp:cNvSpPr/>
      </dsp:nvSpPr>
      <dsp:spPr>
        <a:xfrm>
          <a:off x="3502337" y="5937415"/>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0ABCE-BDAB-4AC3-9932-7B3672B63E5E}">
      <dsp:nvSpPr>
        <dsp:cNvPr id="0" name=""/>
        <dsp:cNvSpPr/>
      </dsp:nvSpPr>
      <dsp:spPr>
        <a:xfrm>
          <a:off x="5529942" y="4762239"/>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0BD7E-B81D-4CBB-A453-F11B19A776F7}">
      <dsp:nvSpPr>
        <dsp:cNvPr id="0" name=""/>
        <dsp:cNvSpPr/>
      </dsp:nvSpPr>
      <dsp:spPr>
        <a:xfrm>
          <a:off x="5341449" y="4953157"/>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A37FA-5EB4-48B4-AA9F-0002DD4C71DB}">
      <dsp:nvSpPr>
        <dsp:cNvPr id="0" name=""/>
        <dsp:cNvSpPr/>
      </dsp:nvSpPr>
      <dsp:spPr>
        <a:xfrm>
          <a:off x="6310194" y="3601253"/>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A59D6-755E-44F2-A695-9130ED9E25E1}">
      <dsp:nvSpPr>
        <dsp:cNvPr id="0" name=""/>
        <dsp:cNvSpPr/>
      </dsp:nvSpPr>
      <dsp:spPr>
        <a:xfrm>
          <a:off x="6729232" y="2186785"/>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8FC40-2373-46FD-9D40-2ACD02D684A2}">
      <dsp:nvSpPr>
        <dsp:cNvPr id="0" name=""/>
        <dsp:cNvSpPr/>
      </dsp:nvSpPr>
      <dsp:spPr>
        <a:xfrm>
          <a:off x="6519713" y="513675"/>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8C19A-76A5-499A-96F6-87A6FE2A7804}">
      <dsp:nvSpPr>
        <dsp:cNvPr id="0" name=""/>
        <dsp:cNvSpPr/>
      </dsp:nvSpPr>
      <dsp:spPr>
        <a:xfrm>
          <a:off x="6675913" y="393062"/>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6FFE8-F583-42D7-BC43-FC71B741D74E}">
      <dsp:nvSpPr>
        <dsp:cNvPr id="0" name=""/>
        <dsp:cNvSpPr/>
      </dsp:nvSpPr>
      <dsp:spPr>
        <a:xfrm>
          <a:off x="6832114" y="271803"/>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6AE01-B2E5-4F12-9BD2-324985484514}">
      <dsp:nvSpPr>
        <dsp:cNvPr id="0" name=""/>
        <dsp:cNvSpPr/>
      </dsp:nvSpPr>
      <dsp:spPr>
        <a:xfrm>
          <a:off x="6989065" y="393062"/>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19942-23CE-40DF-9A5C-DA4F13E2D6B0}">
      <dsp:nvSpPr>
        <dsp:cNvPr id="0" name=""/>
        <dsp:cNvSpPr/>
      </dsp:nvSpPr>
      <dsp:spPr>
        <a:xfrm>
          <a:off x="7145266" y="513675"/>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E49AF-DE87-4CEB-BE00-D7FE318ED1F7}">
      <dsp:nvSpPr>
        <dsp:cNvPr id="0" name=""/>
        <dsp:cNvSpPr/>
      </dsp:nvSpPr>
      <dsp:spPr>
        <a:xfrm>
          <a:off x="6832114" y="527220"/>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CEAE3-7301-4A01-8D58-49C69DA65175}">
      <dsp:nvSpPr>
        <dsp:cNvPr id="0" name=""/>
        <dsp:cNvSpPr/>
      </dsp:nvSpPr>
      <dsp:spPr>
        <a:xfrm>
          <a:off x="6832114" y="782637"/>
          <a:ext cx="107387" cy="1073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93FC8-88CC-4B26-AC29-CC82DE6D989D}">
      <dsp:nvSpPr>
        <dsp:cNvPr id="0" name=""/>
        <dsp:cNvSpPr/>
      </dsp:nvSpPr>
      <dsp:spPr>
        <a:xfrm>
          <a:off x="2905696" y="6143327"/>
          <a:ext cx="2313721" cy="620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7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Enumerator</a:t>
          </a:r>
        </a:p>
      </dsp:txBody>
      <dsp:txXfrm>
        <a:off x="2935985" y="6173616"/>
        <a:ext cx="2253143" cy="559904"/>
      </dsp:txXfrm>
    </dsp:sp>
    <dsp:sp modelId="{5D4FF32A-EDD6-4BF3-B4ED-27291070770F}">
      <dsp:nvSpPr>
        <dsp:cNvPr id="0" name=""/>
        <dsp:cNvSpPr/>
      </dsp:nvSpPr>
      <dsp:spPr>
        <a:xfrm>
          <a:off x="2263997" y="5535422"/>
          <a:ext cx="1073128" cy="1072622"/>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937A8-CDC9-474D-AD44-CFA1E7675165}">
      <dsp:nvSpPr>
        <dsp:cNvPr id="0" name=""/>
        <dsp:cNvSpPr/>
      </dsp:nvSpPr>
      <dsp:spPr>
        <a:xfrm>
          <a:off x="4938557" y="5409971"/>
          <a:ext cx="2313721" cy="620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7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Fishing logbook</a:t>
          </a:r>
        </a:p>
      </dsp:txBody>
      <dsp:txXfrm>
        <a:off x="4968846" y="5440260"/>
        <a:ext cx="2253143" cy="559904"/>
      </dsp:txXfrm>
    </dsp:sp>
    <dsp:sp modelId="{1B7562F8-2D73-4170-A1D9-8C699E48DE4B}">
      <dsp:nvSpPr>
        <dsp:cNvPr id="0" name=""/>
        <dsp:cNvSpPr/>
      </dsp:nvSpPr>
      <dsp:spPr>
        <a:xfrm>
          <a:off x="4296858" y="4802066"/>
          <a:ext cx="1073128" cy="1072622"/>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BCA56-BD91-4ABA-91A7-F89B2D0F92F7}">
      <dsp:nvSpPr>
        <dsp:cNvPr id="0" name=""/>
        <dsp:cNvSpPr/>
      </dsp:nvSpPr>
      <dsp:spPr>
        <a:xfrm>
          <a:off x="6040973" y="4350249"/>
          <a:ext cx="2313721" cy="620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7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Port sampling</a:t>
          </a:r>
        </a:p>
      </dsp:txBody>
      <dsp:txXfrm>
        <a:off x="6071262" y="4380538"/>
        <a:ext cx="2253143" cy="559904"/>
      </dsp:txXfrm>
    </dsp:sp>
    <dsp:sp modelId="{4A35E8BE-649B-4D52-9C04-9CC3DAD4F3FC}">
      <dsp:nvSpPr>
        <dsp:cNvPr id="0" name=""/>
        <dsp:cNvSpPr/>
      </dsp:nvSpPr>
      <dsp:spPr>
        <a:xfrm>
          <a:off x="5399274" y="3742344"/>
          <a:ext cx="1073128" cy="1072622"/>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B966D-652E-45ED-AEE7-D7E973A26A51}">
      <dsp:nvSpPr>
        <dsp:cNvPr id="0" name=""/>
        <dsp:cNvSpPr/>
      </dsp:nvSpPr>
      <dsp:spPr>
        <a:xfrm>
          <a:off x="6616963" y="2988025"/>
          <a:ext cx="2313721" cy="620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738"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Fishing cooperatives/</a:t>
          </a:r>
        </a:p>
        <a:p>
          <a:pPr marL="0" lvl="0" indent="0" algn="l" defTabSz="622300">
            <a:lnSpc>
              <a:spcPct val="90000"/>
            </a:lnSpc>
            <a:spcBef>
              <a:spcPct val="0"/>
            </a:spcBef>
            <a:spcAft>
              <a:spcPct val="35000"/>
            </a:spcAft>
            <a:buNone/>
          </a:pPr>
          <a:r>
            <a:rPr lang="en-US" sz="1400" kern="1200" dirty="0"/>
            <a:t>Fishing associations</a:t>
          </a:r>
        </a:p>
      </dsp:txBody>
      <dsp:txXfrm>
        <a:off x="6647252" y="3018314"/>
        <a:ext cx="2253143" cy="559904"/>
      </dsp:txXfrm>
    </dsp:sp>
    <dsp:sp modelId="{F67133F3-C4BE-4CB4-B698-401C789A1F57}">
      <dsp:nvSpPr>
        <dsp:cNvPr id="0" name=""/>
        <dsp:cNvSpPr/>
      </dsp:nvSpPr>
      <dsp:spPr>
        <a:xfrm>
          <a:off x="5975263" y="2380120"/>
          <a:ext cx="1073128" cy="1072622"/>
        </a:xfrm>
        <a:prstGeom prst="ellipse">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0896F-F59D-4170-8719-9EE690631992}">
      <dsp:nvSpPr>
        <dsp:cNvPr id="0" name=""/>
        <dsp:cNvSpPr/>
      </dsp:nvSpPr>
      <dsp:spPr>
        <a:xfrm>
          <a:off x="6937624" y="1601292"/>
          <a:ext cx="2313721" cy="620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7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Comprehensive reporting system</a:t>
          </a:r>
        </a:p>
      </dsp:txBody>
      <dsp:txXfrm>
        <a:off x="6967913" y="1631581"/>
        <a:ext cx="2253143" cy="559904"/>
      </dsp:txXfrm>
    </dsp:sp>
    <dsp:sp modelId="{5794F8F6-ADFB-4EB7-AD59-A865D67BA783}">
      <dsp:nvSpPr>
        <dsp:cNvPr id="0" name=""/>
        <dsp:cNvSpPr/>
      </dsp:nvSpPr>
      <dsp:spPr>
        <a:xfrm>
          <a:off x="6295925" y="993387"/>
          <a:ext cx="1073128" cy="1072622"/>
        </a:xfrm>
        <a:prstGeom prst="ellipse">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A8A2B-AB75-45C4-A511-2686C689C340}">
      <dsp:nvSpPr>
        <dsp:cNvPr id="0" name=""/>
        <dsp:cNvSpPr/>
      </dsp:nvSpPr>
      <dsp:spPr>
        <a:xfrm>
          <a:off x="4965869" y="2979249"/>
          <a:ext cx="3828168" cy="141647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49515"/>
              <a:satOff val="-36"/>
              <a:lumOff val="16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Several species can be caught by a single gear at same time</a:t>
          </a:r>
        </a:p>
        <a:p>
          <a:pPr marL="171450" lvl="1" indent="-171450" algn="l" defTabSz="711200">
            <a:lnSpc>
              <a:spcPct val="90000"/>
            </a:lnSpc>
            <a:spcBef>
              <a:spcPct val="0"/>
            </a:spcBef>
            <a:spcAft>
              <a:spcPct val="15000"/>
            </a:spcAft>
            <a:buChar char="•"/>
          </a:pPr>
          <a:r>
            <a:rPr lang="en-US" sz="1600" kern="1200" dirty="0"/>
            <a:t>Mixed species in a catch</a:t>
          </a:r>
        </a:p>
      </dsp:txBody>
      <dsp:txXfrm>
        <a:off x="6145434" y="3364483"/>
        <a:ext cx="2617487" cy="1000128"/>
      </dsp:txXfrm>
    </dsp:sp>
    <dsp:sp modelId="{B132CB45-6220-4C30-B6DF-5FAB611465B7}">
      <dsp:nvSpPr>
        <dsp:cNvPr id="0" name=""/>
        <dsp:cNvSpPr/>
      </dsp:nvSpPr>
      <dsp:spPr>
        <a:xfrm>
          <a:off x="620551" y="2979249"/>
          <a:ext cx="3828168" cy="141647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224272"/>
              <a:satOff val="-54"/>
              <a:lumOff val="25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Fishers tend to change their gears depend on monsoon or target species</a:t>
          </a:r>
        </a:p>
      </dsp:txBody>
      <dsp:txXfrm>
        <a:off x="651666" y="3364483"/>
        <a:ext cx="2617487" cy="1000128"/>
      </dsp:txXfrm>
    </dsp:sp>
    <dsp:sp modelId="{FE3864B5-91AE-48DB-9D61-E16503121EEB}">
      <dsp:nvSpPr>
        <dsp:cNvPr id="0" name=""/>
        <dsp:cNvSpPr/>
      </dsp:nvSpPr>
      <dsp:spPr>
        <a:xfrm>
          <a:off x="4984018" y="18130"/>
          <a:ext cx="3828168" cy="141647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74757"/>
              <a:satOff val="-18"/>
              <a:lumOff val="8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Difficult to get SSF data</a:t>
          </a:r>
        </a:p>
        <a:p>
          <a:pPr marL="171450" lvl="1" indent="-171450" algn="l" defTabSz="711200">
            <a:lnSpc>
              <a:spcPct val="90000"/>
            </a:lnSpc>
            <a:spcBef>
              <a:spcPct val="0"/>
            </a:spcBef>
            <a:spcAft>
              <a:spcPct val="15000"/>
            </a:spcAft>
            <a:buChar char="•"/>
          </a:pPr>
          <a:r>
            <a:rPr lang="en-US" sz="1600" kern="1200" dirty="0"/>
            <a:t>No proper recording established</a:t>
          </a:r>
        </a:p>
        <a:p>
          <a:pPr marL="171450" lvl="1" indent="-171450" algn="l" defTabSz="711200">
            <a:lnSpc>
              <a:spcPct val="90000"/>
            </a:lnSpc>
            <a:spcBef>
              <a:spcPct val="0"/>
            </a:spcBef>
            <a:spcAft>
              <a:spcPct val="15000"/>
            </a:spcAft>
            <a:buChar char="•"/>
          </a:pPr>
          <a:r>
            <a:rPr lang="en-US" sz="1600" kern="1200" dirty="0"/>
            <a:t>Landed in remote areas</a:t>
          </a:r>
        </a:p>
      </dsp:txBody>
      <dsp:txXfrm>
        <a:off x="6163584" y="49245"/>
        <a:ext cx="2617487" cy="1000128"/>
      </dsp:txXfrm>
    </dsp:sp>
    <dsp:sp modelId="{9A08D120-E3EC-448F-8E0A-4BE1429DE48A}">
      <dsp:nvSpPr>
        <dsp:cNvPr id="0" name=""/>
        <dsp:cNvSpPr/>
      </dsp:nvSpPr>
      <dsp:spPr>
        <a:xfrm>
          <a:off x="663673" y="0"/>
          <a:ext cx="3828168" cy="141647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Various fishing fears and fishing methods are used</a:t>
          </a:r>
        </a:p>
        <a:p>
          <a:pPr marL="171450" lvl="1" indent="-171450" algn="l" defTabSz="711200">
            <a:lnSpc>
              <a:spcPct val="90000"/>
            </a:lnSpc>
            <a:spcBef>
              <a:spcPct val="0"/>
            </a:spcBef>
            <a:spcAft>
              <a:spcPct val="15000"/>
            </a:spcAft>
            <a:buChar char="•"/>
          </a:pPr>
          <a:r>
            <a:rPr lang="en-US" sz="1600" kern="1200" dirty="0"/>
            <a:t>Fishing knowledge passed down through generations</a:t>
          </a:r>
        </a:p>
      </dsp:txBody>
      <dsp:txXfrm>
        <a:off x="694788" y="31115"/>
        <a:ext cx="2617487" cy="1000128"/>
      </dsp:txXfrm>
    </dsp:sp>
    <dsp:sp modelId="{8AE00650-3FD4-48A8-B13F-EAF32A7F3ABD}">
      <dsp:nvSpPr>
        <dsp:cNvPr id="0" name=""/>
        <dsp:cNvSpPr/>
      </dsp:nvSpPr>
      <dsp:spPr>
        <a:xfrm>
          <a:off x="2720282" y="252310"/>
          <a:ext cx="1916671" cy="1916671"/>
        </a:xfrm>
        <a:prstGeom prst="pieWedg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Complex and highly localize</a:t>
          </a:r>
        </a:p>
      </dsp:txBody>
      <dsp:txXfrm>
        <a:off x="3281662" y="813690"/>
        <a:ext cx="1355291" cy="1355291"/>
      </dsp:txXfrm>
    </dsp:sp>
    <dsp:sp modelId="{EDE3BC19-1D99-497A-8648-60FABA1CE52F}">
      <dsp:nvSpPr>
        <dsp:cNvPr id="0" name=""/>
        <dsp:cNvSpPr/>
      </dsp:nvSpPr>
      <dsp:spPr>
        <a:xfrm rot="5400000">
          <a:off x="4725483" y="252310"/>
          <a:ext cx="1916671" cy="1916671"/>
        </a:xfrm>
        <a:prstGeom prst="pieWedge">
          <a:avLst/>
        </a:prstGeom>
        <a:solidFill>
          <a:schemeClr val="accent1">
            <a:shade val="80000"/>
            <a:hueOff val="74757"/>
            <a:satOff val="-18"/>
            <a:lumOff val="83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Sparse and limited</a:t>
          </a:r>
        </a:p>
      </dsp:txBody>
      <dsp:txXfrm rot="-5400000">
        <a:off x="4725483" y="813690"/>
        <a:ext cx="1355291" cy="1355291"/>
      </dsp:txXfrm>
    </dsp:sp>
    <dsp:sp modelId="{2D2BF8E4-0F21-4ABD-9056-C60C9A28F41B}">
      <dsp:nvSpPr>
        <dsp:cNvPr id="0" name=""/>
        <dsp:cNvSpPr/>
      </dsp:nvSpPr>
      <dsp:spPr>
        <a:xfrm rot="10800000">
          <a:off x="4725483" y="2257511"/>
          <a:ext cx="1916671" cy="1916671"/>
        </a:xfrm>
        <a:prstGeom prst="pieWedge">
          <a:avLst/>
        </a:prstGeom>
        <a:solidFill>
          <a:schemeClr val="accent1">
            <a:shade val="80000"/>
            <a:hueOff val="149515"/>
            <a:satOff val="-36"/>
            <a:lumOff val="167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Multi-fisheries</a:t>
          </a:r>
        </a:p>
      </dsp:txBody>
      <dsp:txXfrm rot="10800000">
        <a:off x="4725483" y="2257511"/>
        <a:ext cx="1355291" cy="1355291"/>
      </dsp:txXfrm>
    </dsp:sp>
    <dsp:sp modelId="{619E2B70-5DE2-4802-8355-578289D80AE9}">
      <dsp:nvSpPr>
        <dsp:cNvPr id="0" name=""/>
        <dsp:cNvSpPr/>
      </dsp:nvSpPr>
      <dsp:spPr>
        <a:xfrm rot="16200000">
          <a:off x="2720282" y="2257511"/>
          <a:ext cx="1916671" cy="1916671"/>
        </a:xfrm>
        <a:prstGeom prst="pieWedge">
          <a:avLst/>
        </a:prstGeom>
        <a:solidFill>
          <a:schemeClr val="accent1">
            <a:shade val="80000"/>
            <a:hueOff val="224272"/>
            <a:satOff val="-54"/>
            <a:lumOff val="250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Seasonal fisheries</a:t>
          </a:r>
        </a:p>
      </dsp:txBody>
      <dsp:txXfrm rot="5400000">
        <a:off x="3281662" y="2257511"/>
        <a:ext cx="1355291" cy="1355291"/>
      </dsp:txXfrm>
    </dsp:sp>
    <dsp:sp modelId="{2C83B217-F960-4D05-AA2B-300133DE707C}">
      <dsp:nvSpPr>
        <dsp:cNvPr id="0" name=""/>
        <dsp:cNvSpPr/>
      </dsp:nvSpPr>
      <dsp:spPr>
        <a:xfrm>
          <a:off x="4350338" y="1814862"/>
          <a:ext cx="661760" cy="575444"/>
        </a:xfrm>
        <a:prstGeom prst="circularArrow">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FEA207E0-D2C5-4942-B1AA-9CB541BB5333}">
      <dsp:nvSpPr>
        <dsp:cNvPr id="0" name=""/>
        <dsp:cNvSpPr/>
      </dsp:nvSpPr>
      <dsp:spPr>
        <a:xfrm rot="10800000">
          <a:off x="4350338" y="2036186"/>
          <a:ext cx="661760" cy="575444"/>
        </a:xfrm>
        <a:prstGeom prst="circularArrow">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B6C52-460A-4C1F-9473-C3BA036F2B5E}">
      <dsp:nvSpPr>
        <dsp:cNvPr id="0" name=""/>
        <dsp:cNvSpPr/>
      </dsp:nvSpPr>
      <dsp:spPr>
        <a:xfrm>
          <a:off x="5784" y="2872787"/>
          <a:ext cx="1718587" cy="1252137"/>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mn-lt"/>
            </a:rPr>
            <a:t>Fishery data collection</a:t>
          </a:r>
          <a:endParaRPr lang="en-US" sz="2000" b="1" kern="1200" baseline="0" dirty="0">
            <a:latin typeface="+mn-lt"/>
            <a:cs typeface="Arial" panose="020B0604020202020204" pitchFamily="34" charset="0"/>
          </a:endParaRPr>
        </a:p>
      </dsp:txBody>
      <dsp:txXfrm>
        <a:off x="42458" y="2909461"/>
        <a:ext cx="1645239" cy="1178789"/>
      </dsp:txXfrm>
    </dsp:sp>
    <dsp:sp modelId="{D2CAB852-F66E-41E2-A3E8-474C73DFCCB7}">
      <dsp:nvSpPr>
        <dsp:cNvPr id="0" name=""/>
        <dsp:cNvSpPr/>
      </dsp:nvSpPr>
      <dsp:spPr>
        <a:xfrm rot="17802042">
          <a:off x="1303133" y="2803077"/>
          <a:ext cx="1529911" cy="24785"/>
        </a:xfrm>
        <a:custGeom>
          <a:avLst/>
          <a:gdLst/>
          <a:ahLst/>
          <a:cxnLst/>
          <a:rect l="0" t="0" r="0" b="0"/>
          <a:pathLst>
            <a:path>
              <a:moveTo>
                <a:pt x="0" y="12392"/>
              </a:moveTo>
              <a:lnTo>
                <a:pt x="1529911" y="12392"/>
              </a:lnTo>
            </a:path>
          </a:pathLst>
        </a:custGeom>
        <a:noFill/>
        <a:ln w="28575" cap="flat" cmpd="sng" algn="ctr">
          <a:solidFill>
            <a:scrgbClr r="0" g="0" b="0"/>
          </a:solidFill>
          <a:prstDash val="solid"/>
          <a:headEnd type="non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baseline="0">
            <a:latin typeface="Arial" panose="020B0604020202020204" pitchFamily="34" charset="0"/>
            <a:cs typeface="Arial" panose="020B0604020202020204" pitchFamily="34" charset="0"/>
          </a:endParaRPr>
        </a:p>
      </dsp:txBody>
      <dsp:txXfrm>
        <a:off x="2029841" y="2777222"/>
        <a:ext cx="76495" cy="76495"/>
      </dsp:txXfrm>
    </dsp:sp>
    <dsp:sp modelId="{7C21B7B7-DB37-4A78-8B0B-408BAD23A14C}">
      <dsp:nvSpPr>
        <dsp:cNvPr id="0" name=""/>
        <dsp:cNvSpPr/>
      </dsp:nvSpPr>
      <dsp:spPr>
        <a:xfrm>
          <a:off x="2411806" y="1471416"/>
          <a:ext cx="1718587" cy="1321336"/>
        </a:xfrm>
        <a:prstGeom prst="roundRect">
          <a:avLst>
            <a:gd name="adj" fmla="val 10000"/>
          </a:avLst>
        </a:prstGeom>
        <a:solidFill>
          <a:schemeClr val="l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rPr>
            <a:t>Port sampling data from commercial and small scale vessels</a:t>
          </a:r>
          <a:endParaRPr lang="en-US" sz="1600" b="0" kern="1200" baseline="0" dirty="0">
            <a:latin typeface="Arial" panose="020B0604020202020204" pitchFamily="34" charset="0"/>
            <a:cs typeface="Arial" panose="020B0604020202020204" pitchFamily="34" charset="0"/>
          </a:endParaRPr>
        </a:p>
      </dsp:txBody>
      <dsp:txXfrm>
        <a:off x="2450507" y="1510117"/>
        <a:ext cx="1641185" cy="1243934"/>
      </dsp:txXfrm>
    </dsp:sp>
    <dsp:sp modelId="{52793782-7799-401E-8017-9E295C352C34}">
      <dsp:nvSpPr>
        <dsp:cNvPr id="0" name=""/>
        <dsp:cNvSpPr/>
      </dsp:nvSpPr>
      <dsp:spPr>
        <a:xfrm rot="17692822">
          <a:off x="3657146" y="1378551"/>
          <a:ext cx="1633929" cy="24785"/>
        </a:xfrm>
        <a:custGeom>
          <a:avLst/>
          <a:gdLst/>
          <a:ahLst/>
          <a:cxnLst/>
          <a:rect l="0" t="0" r="0" b="0"/>
          <a:pathLst>
            <a:path>
              <a:moveTo>
                <a:pt x="0" y="12392"/>
              </a:moveTo>
              <a:lnTo>
                <a:pt x="1633929" y="12392"/>
              </a:lnTo>
            </a:path>
          </a:pathLst>
        </a:custGeom>
        <a:noFill/>
        <a:ln w="19050" cap="flat" cmpd="sng" algn="ctr">
          <a:solidFill>
            <a:scrgbClr r="0" g="0" b="0"/>
          </a:solidFill>
          <a:prstDash val="sysDash"/>
          <a:roun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baseline="0">
            <a:latin typeface="Arial" panose="020B0604020202020204" pitchFamily="34" charset="0"/>
            <a:cs typeface="Arial" panose="020B0604020202020204" pitchFamily="34" charset="0"/>
          </a:endParaRPr>
        </a:p>
      </dsp:txBody>
      <dsp:txXfrm>
        <a:off x="4433263" y="1350095"/>
        <a:ext cx="81696" cy="81696"/>
      </dsp:txXfrm>
    </dsp:sp>
    <dsp:sp modelId="{45B9ABA2-13E8-4F84-8596-62BD835FDFF3}">
      <dsp:nvSpPr>
        <dsp:cNvPr id="0" name=""/>
        <dsp:cNvSpPr/>
      </dsp:nvSpPr>
      <dsp:spPr>
        <a:xfrm>
          <a:off x="4817829" y="220155"/>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rPr>
            <a:t>Catch and effort</a:t>
          </a:r>
          <a:endParaRPr lang="en-US" sz="1600" b="0" kern="1200" baseline="0" dirty="0">
            <a:latin typeface="Arial" panose="020B0604020202020204" pitchFamily="34" charset="0"/>
            <a:cs typeface="Arial" panose="020B0604020202020204" pitchFamily="34" charset="0"/>
          </a:endParaRPr>
        </a:p>
      </dsp:txBody>
      <dsp:txXfrm>
        <a:off x="4842997" y="245323"/>
        <a:ext cx="1668251" cy="808957"/>
      </dsp:txXfrm>
    </dsp:sp>
    <dsp:sp modelId="{02C7862E-B300-46E7-A78B-9E5B9213E331}">
      <dsp:nvSpPr>
        <dsp:cNvPr id="0" name=""/>
        <dsp:cNvSpPr/>
      </dsp:nvSpPr>
      <dsp:spPr>
        <a:xfrm rot="19457599">
          <a:off x="4050822" y="1872645"/>
          <a:ext cx="846578" cy="24785"/>
        </a:xfrm>
        <a:custGeom>
          <a:avLst/>
          <a:gdLst/>
          <a:ahLst/>
          <a:cxnLst/>
          <a:rect l="0" t="0" r="0" b="0"/>
          <a:pathLst>
            <a:path>
              <a:moveTo>
                <a:pt x="0" y="12392"/>
              </a:moveTo>
              <a:lnTo>
                <a:pt x="846578" y="12392"/>
              </a:lnTo>
            </a:path>
          </a:pathLst>
        </a:custGeom>
        <a:noFill/>
        <a:ln w="28575" cap="flat" cmpd="sng" algn="ctr">
          <a:solidFill>
            <a:scrgbClr r="0" g="0" b="0"/>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baseline="0">
            <a:latin typeface="Arial" panose="020B0604020202020204" pitchFamily="34" charset="0"/>
            <a:cs typeface="Arial" panose="020B0604020202020204" pitchFamily="34" charset="0"/>
          </a:endParaRPr>
        </a:p>
      </dsp:txBody>
      <dsp:txXfrm>
        <a:off x="4452947" y="1863873"/>
        <a:ext cx="42328" cy="42328"/>
      </dsp:txXfrm>
    </dsp:sp>
    <dsp:sp modelId="{8FC99980-C3CB-430D-A6FC-24764EE26053}">
      <dsp:nvSpPr>
        <dsp:cNvPr id="0" name=""/>
        <dsp:cNvSpPr/>
      </dsp:nvSpPr>
      <dsp:spPr>
        <a:xfrm>
          <a:off x="4817829" y="1208343"/>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rPr>
            <a:t>Catch composition</a:t>
          </a:r>
          <a:endParaRPr lang="en-US" sz="1600" b="0" kern="1200" baseline="0" dirty="0">
            <a:latin typeface="Arial" panose="020B0604020202020204" pitchFamily="34" charset="0"/>
            <a:cs typeface="Arial" panose="020B0604020202020204" pitchFamily="34" charset="0"/>
          </a:endParaRPr>
        </a:p>
      </dsp:txBody>
      <dsp:txXfrm>
        <a:off x="4842997" y="1233511"/>
        <a:ext cx="1668251" cy="808957"/>
      </dsp:txXfrm>
    </dsp:sp>
    <dsp:sp modelId="{8EAC6BFA-A8A6-4D9E-BC8D-904EFB7E2593}">
      <dsp:nvSpPr>
        <dsp:cNvPr id="0" name=""/>
        <dsp:cNvSpPr/>
      </dsp:nvSpPr>
      <dsp:spPr>
        <a:xfrm rot="2117837">
          <a:off x="4052323" y="2365080"/>
          <a:ext cx="849361" cy="24785"/>
        </a:xfrm>
        <a:custGeom>
          <a:avLst/>
          <a:gdLst/>
          <a:ahLst/>
          <a:cxnLst/>
          <a:rect l="0" t="0" r="0" b="0"/>
          <a:pathLst>
            <a:path>
              <a:moveTo>
                <a:pt x="0" y="12392"/>
              </a:moveTo>
              <a:lnTo>
                <a:pt x="849361" y="12392"/>
              </a:lnTo>
            </a:path>
          </a:pathLst>
        </a:custGeom>
        <a:noFill/>
        <a:ln w="28575" cap="flat" cmpd="sng" algn="ctr">
          <a:solidFill>
            <a:scrgbClr r="0" g="0" b="0"/>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baseline="0">
            <a:latin typeface="Arial" panose="020B0604020202020204" pitchFamily="34" charset="0"/>
            <a:cs typeface="Arial" panose="020B0604020202020204" pitchFamily="34" charset="0"/>
          </a:endParaRPr>
        </a:p>
      </dsp:txBody>
      <dsp:txXfrm>
        <a:off x="4455769" y="2356239"/>
        <a:ext cx="42468" cy="42468"/>
      </dsp:txXfrm>
    </dsp:sp>
    <dsp:sp modelId="{B42F59D7-B487-41A8-8838-FE32D4EA9E50}">
      <dsp:nvSpPr>
        <dsp:cNvPr id="0" name=""/>
        <dsp:cNvSpPr/>
      </dsp:nvSpPr>
      <dsp:spPr>
        <a:xfrm>
          <a:off x="4823613" y="2193214"/>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cs typeface="Arial" panose="020B0604020202020204" pitchFamily="34" charset="0"/>
            </a:rPr>
            <a:t>Length of concerned species</a:t>
          </a:r>
        </a:p>
      </dsp:txBody>
      <dsp:txXfrm>
        <a:off x="4848781" y="2218382"/>
        <a:ext cx="1668251" cy="808957"/>
      </dsp:txXfrm>
    </dsp:sp>
    <dsp:sp modelId="{6FC934FA-F385-4906-8A8C-7BD889B16AAF}">
      <dsp:nvSpPr>
        <dsp:cNvPr id="0" name=""/>
        <dsp:cNvSpPr/>
      </dsp:nvSpPr>
      <dsp:spPr>
        <a:xfrm rot="3907178">
          <a:off x="3657146" y="2860832"/>
          <a:ext cx="1633929" cy="24785"/>
        </a:xfrm>
        <a:custGeom>
          <a:avLst/>
          <a:gdLst/>
          <a:ahLst/>
          <a:cxnLst/>
          <a:rect l="0" t="0" r="0" b="0"/>
          <a:pathLst>
            <a:path>
              <a:moveTo>
                <a:pt x="0" y="12392"/>
              </a:moveTo>
              <a:lnTo>
                <a:pt x="1633929" y="12392"/>
              </a:lnTo>
            </a:path>
          </a:pathLst>
        </a:custGeom>
        <a:noFill/>
        <a:ln w="28575" cap="flat" cmpd="sng" algn="ctr">
          <a:solidFill>
            <a:scrgbClr r="0" g="0" b="0"/>
          </a:solidFill>
          <a:prstDash val="sysDot"/>
          <a:headEnd type="non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baseline="0">
            <a:latin typeface="Arial" panose="020B0604020202020204" pitchFamily="34" charset="0"/>
            <a:cs typeface="Arial" panose="020B0604020202020204" pitchFamily="34" charset="0"/>
          </a:endParaRPr>
        </a:p>
      </dsp:txBody>
      <dsp:txXfrm>
        <a:off x="4433263" y="2832377"/>
        <a:ext cx="81696" cy="81696"/>
      </dsp:txXfrm>
    </dsp:sp>
    <dsp:sp modelId="{AA06AF6D-5230-4CD2-87EA-F212198CDC3C}">
      <dsp:nvSpPr>
        <dsp:cNvPr id="0" name=""/>
        <dsp:cNvSpPr/>
      </dsp:nvSpPr>
      <dsp:spPr>
        <a:xfrm>
          <a:off x="4817829" y="3184719"/>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rPr>
            <a:t>Fish parameters</a:t>
          </a:r>
          <a:endParaRPr lang="en-US" sz="1600" b="0" kern="1200" baseline="0" dirty="0">
            <a:latin typeface="Arial" panose="020B0604020202020204" pitchFamily="34" charset="0"/>
            <a:cs typeface="Arial" panose="020B0604020202020204" pitchFamily="34" charset="0"/>
          </a:endParaRPr>
        </a:p>
      </dsp:txBody>
      <dsp:txXfrm>
        <a:off x="4842997" y="3209887"/>
        <a:ext cx="1668251" cy="808957"/>
      </dsp:txXfrm>
    </dsp:sp>
    <dsp:sp modelId="{A35D0274-4CE9-4ACF-94DB-9C86A2E9D832}">
      <dsp:nvSpPr>
        <dsp:cNvPr id="0" name=""/>
        <dsp:cNvSpPr/>
      </dsp:nvSpPr>
      <dsp:spPr>
        <a:xfrm rot="4003240">
          <a:off x="1198389" y="4285359"/>
          <a:ext cx="1739398" cy="24785"/>
        </a:xfrm>
        <a:custGeom>
          <a:avLst/>
          <a:gdLst/>
          <a:ahLst/>
          <a:cxnLst/>
          <a:rect l="0" t="0" r="0" b="0"/>
          <a:pathLst>
            <a:path>
              <a:moveTo>
                <a:pt x="0" y="12392"/>
              </a:moveTo>
              <a:lnTo>
                <a:pt x="1739398" y="12392"/>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baseline="0">
            <a:latin typeface="Arial" panose="020B0604020202020204" pitchFamily="34" charset="0"/>
            <a:cs typeface="Arial" panose="020B0604020202020204" pitchFamily="34" charset="0"/>
          </a:endParaRPr>
        </a:p>
      </dsp:txBody>
      <dsp:txXfrm>
        <a:off x="2024604" y="4254267"/>
        <a:ext cx="86969" cy="86969"/>
      </dsp:txXfrm>
    </dsp:sp>
    <dsp:sp modelId="{94F944D3-E508-425B-A5C7-0431ECBD52DC}">
      <dsp:nvSpPr>
        <dsp:cNvPr id="0" name=""/>
        <dsp:cNvSpPr/>
      </dsp:nvSpPr>
      <dsp:spPr>
        <a:xfrm>
          <a:off x="2411806" y="4667001"/>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cs typeface="Arial" panose="020B0604020202020204" pitchFamily="34" charset="0"/>
            </a:rPr>
            <a:t>Independent survey by research vessel</a:t>
          </a:r>
        </a:p>
      </dsp:txBody>
      <dsp:txXfrm>
        <a:off x="2436974" y="4692169"/>
        <a:ext cx="1668251" cy="808957"/>
      </dsp:txXfrm>
    </dsp:sp>
    <dsp:sp modelId="{2388C907-F453-49B8-8613-8DB25B46C966}">
      <dsp:nvSpPr>
        <dsp:cNvPr id="0" name=""/>
        <dsp:cNvSpPr/>
      </dsp:nvSpPr>
      <dsp:spPr>
        <a:xfrm rot="19457599">
          <a:off x="4050822" y="4837208"/>
          <a:ext cx="846578" cy="24785"/>
        </a:xfrm>
        <a:custGeom>
          <a:avLst/>
          <a:gdLst/>
          <a:ahLst/>
          <a:cxnLst/>
          <a:rect l="0" t="0" r="0" b="0"/>
          <a:pathLst>
            <a:path>
              <a:moveTo>
                <a:pt x="0" y="12392"/>
              </a:moveTo>
              <a:lnTo>
                <a:pt x="846578" y="12392"/>
              </a:lnTo>
            </a:path>
          </a:pathLst>
        </a:custGeom>
        <a:noFill/>
        <a:ln w="28575" cap="flat" cmpd="sng" algn="ctr">
          <a:solidFill>
            <a:scrgbClr r="0" g="0" b="0"/>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baseline="0">
            <a:latin typeface="Arial" panose="020B0604020202020204" pitchFamily="34" charset="0"/>
            <a:cs typeface="Arial" panose="020B0604020202020204" pitchFamily="34" charset="0"/>
          </a:endParaRPr>
        </a:p>
      </dsp:txBody>
      <dsp:txXfrm>
        <a:off x="4452947" y="4828436"/>
        <a:ext cx="42328" cy="42328"/>
      </dsp:txXfrm>
    </dsp:sp>
    <dsp:sp modelId="{F79496E3-6F4B-4F62-B24D-E898CFD961AB}">
      <dsp:nvSpPr>
        <dsp:cNvPr id="0" name=""/>
        <dsp:cNvSpPr/>
      </dsp:nvSpPr>
      <dsp:spPr>
        <a:xfrm>
          <a:off x="4817829" y="4172907"/>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cs typeface="Arial" panose="020B0604020202020204" pitchFamily="34" charset="0"/>
            </a:rPr>
            <a:t>Catch rate</a:t>
          </a:r>
        </a:p>
      </dsp:txBody>
      <dsp:txXfrm>
        <a:off x="4842997" y="4198075"/>
        <a:ext cx="1668251" cy="808957"/>
      </dsp:txXfrm>
    </dsp:sp>
    <dsp:sp modelId="{E63BF5BD-4297-4782-B85D-483D2B1127CA}">
      <dsp:nvSpPr>
        <dsp:cNvPr id="0" name=""/>
        <dsp:cNvSpPr/>
      </dsp:nvSpPr>
      <dsp:spPr>
        <a:xfrm rot="2142401">
          <a:off x="4050822" y="5331302"/>
          <a:ext cx="846578" cy="24785"/>
        </a:xfrm>
        <a:custGeom>
          <a:avLst/>
          <a:gdLst/>
          <a:ahLst/>
          <a:cxnLst/>
          <a:rect l="0" t="0" r="0" b="0"/>
          <a:pathLst>
            <a:path>
              <a:moveTo>
                <a:pt x="0" y="12392"/>
              </a:moveTo>
              <a:lnTo>
                <a:pt x="846578" y="12392"/>
              </a:lnTo>
            </a:path>
          </a:pathLst>
        </a:custGeom>
        <a:noFill/>
        <a:ln w="28575" cap="flat" cmpd="sng" algn="ctr">
          <a:solidFill>
            <a:scrgbClr r="0" g="0" b="0"/>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baseline="0">
            <a:latin typeface="Arial" panose="020B0604020202020204" pitchFamily="34" charset="0"/>
            <a:cs typeface="Arial" panose="020B0604020202020204" pitchFamily="34" charset="0"/>
          </a:endParaRPr>
        </a:p>
      </dsp:txBody>
      <dsp:txXfrm>
        <a:off x="4452947" y="5322530"/>
        <a:ext cx="42328" cy="42328"/>
      </dsp:txXfrm>
    </dsp:sp>
    <dsp:sp modelId="{D955E535-3B09-44D9-8114-06B85C270F60}">
      <dsp:nvSpPr>
        <dsp:cNvPr id="0" name=""/>
        <dsp:cNvSpPr/>
      </dsp:nvSpPr>
      <dsp:spPr>
        <a:xfrm>
          <a:off x="4817829" y="5161095"/>
          <a:ext cx="1718587" cy="859293"/>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latin typeface="Arial" panose="020B0604020202020204" pitchFamily="34" charset="0"/>
              <a:cs typeface="Arial" panose="020B0604020202020204" pitchFamily="34" charset="0"/>
            </a:rPr>
            <a:t>Length of concerned species</a:t>
          </a:r>
        </a:p>
      </dsp:txBody>
      <dsp:txXfrm>
        <a:off x="4842997" y="5186263"/>
        <a:ext cx="1668251" cy="808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2E50D-6F14-4748-BA2A-22C338E45412}">
      <dsp:nvSpPr>
        <dsp:cNvPr id="0" name=""/>
        <dsp:cNvSpPr/>
      </dsp:nvSpPr>
      <dsp:spPr>
        <a:xfrm>
          <a:off x="0" y="52518"/>
          <a:ext cx="10753725"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2BEAA-4707-4CC6-8907-AE1350307DC7}">
      <dsp:nvSpPr>
        <dsp:cNvPr id="0" name=""/>
        <dsp:cNvSpPr/>
      </dsp:nvSpPr>
      <dsp:spPr>
        <a:xfrm>
          <a:off x="5747788" y="1550118"/>
          <a:ext cx="4064151" cy="216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Sub-sampling the noticeable catches (especially groups of target species) and discards</a:t>
          </a:r>
        </a:p>
        <a:p>
          <a:pPr marL="228600" lvl="1" indent="-228600" algn="l" defTabSz="889000">
            <a:lnSpc>
              <a:spcPct val="90000"/>
            </a:lnSpc>
            <a:spcBef>
              <a:spcPct val="0"/>
            </a:spcBef>
            <a:spcAft>
              <a:spcPct val="15000"/>
            </a:spcAft>
            <a:buChar char="•"/>
          </a:pPr>
          <a:r>
            <a:rPr lang="en-US" sz="2000" kern="1200" dirty="0"/>
            <a:t>Collect biological data of concern species</a:t>
          </a:r>
        </a:p>
      </dsp:txBody>
      <dsp:txXfrm>
        <a:off x="5747788" y="1550118"/>
        <a:ext cx="4064151" cy="2164500"/>
      </dsp:txXfrm>
    </dsp:sp>
    <dsp:sp modelId="{80951F50-D853-4A53-B205-DAF7E9050702}">
      <dsp:nvSpPr>
        <dsp:cNvPr id="0" name=""/>
        <dsp:cNvSpPr/>
      </dsp:nvSpPr>
      <dsp:spPr>
        <a:xfrm>
          <a:off x="5747788" y="520518"/>
          <a:ext cx="4064151"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2. Catch sampling</a:t>
          </a:r>
        </a:p>
      </dsp:txBody>
      <dsp:txXfrm>
        <a:off x="5747788" y="520518"/>
        <a:ext cx="4064151" cy="936000"/>
      </dsp:txXfrm>
    </dsp:sp>
    <dsp:sp modelId="{FB2CEC92-BDF6-40E0-8F8E-2A8C04A29934}">
      <dsp:nvSpPr>
        <dsp:cNvPr id="0" name=""/>
        <dsp:cNvSpPr/>
      </dsp:nvSpPr>
      <dsp:spPr>
        <a:xfrm>
          <a:off x="870806" y="1550118"/>
          <a:ext cx="4064151" cy="216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Fishing hour</a:t>
          </a:r>
        </a:p>
        <a:p>
          <a:pPr marL="228600" lvl="1" indent="-228600" algn="l" defTabSz="889000">
            <a:lnSpc>
              <a:spcPct val="90000"/>
            </a:lnSpc>
            <a:spcBef>
              <a:spcPct val="0"/>
            </a:spcBef>
            <a:spcAft>
              <a:spcPct val="15000"/>
            </a:spcAft>
            <a:buChar char="•"/>
          </a:pPr>
          <a:r>
            <a:rPr lang="en-US" sz="2000" kern="1200" dirty="0"/>
            <a:t>Fishing location</a:t>
          </a:r>
        </a:p>
        <a:p>
          <a:pPr marL="228600" lvl="1" indent="-228600" algn="l" defTabSz="889000">
            <a:lnSpc>
              <a:spcPct val="90000"/>
            </a:lnSpc>
            <a:spcBef>
              <a:spcPct val="0"/>
            </a:spcBef>
            <a:spcAft>
              <a:spcPct val="15000"/>
            </a:spcAft>
            <a:buChar char="•"/>
          </a:pPr>
          <a:r>
            <a:rPr lang="en-US" sz="2000" kern="1200"/>
            <a:t>Some gear characteristics and fishing methods</a:t>
          </a:r>
          <a:endParaRPr lang="en-US" sz="2000" kern="1200" dirty="0"/>
        </a:p>
        <a:p>
          <a:pPr marL="228600" lvl="1" indent="-228600" algn="l" defTabSz="889000">
            <a:lnSpc>
              <a:spcPct val="90000"/>
            </a:lnSpc>
            <a:spcBef>
              <a:spcPct val="0"/>
            </a:spcBef>
            <a:spcAft>
              <a:spcPct val="15000"/>
            </a:spcAft>
            <a:buChar char="•"/>
          </a:pPr>
          <a:r>
            <a:rPr lang="en-US" sz="2000" kern="1200"/>
            <a:t>Bycatch information</a:t>
          </a:r>
          <a:endParaRPr lang="en-US" sz="2000" kern="1200" dirty="0"/>
        </a:p>
        <a:p>
          <a:pPr marL="228600" lvl="1" indent="-228600" algn="l" defTabSz="889000">
            <a:lnSpc>
              <a:spcPct val="90000"/>
            </a:lnSpc>
            <a:spcBef>
              <a:spcPct val="0"/>
            </a:spcBef>
            <a:spcAft>
              <a:spcPct val="15000"/>
            </a:spcAft>
            <a:buChar char="•"/>
          </a:pPr>
          <a:r>
            <a:rPr lang="en-US" sz="2000" kern="1200"/>
            <a:t>Economic information (additional data)</a:t>
          </a:r>
          <a:endParaRPr lang="en-US" sz="2000" kern="1200" dirty="0"/>
        </a:p>
      </dsp:txBody>
      <dsp:txXfrm>
        <a:off x="870806" y="1550118"/>
        <a:ext cx="4064151" cy="2164500"/>
      </dsp:txXfrm>
    </dsp:sp>
    <dsp:sp modelId="{9B94E7D6-1B91-4A6F-9055-E2871D827CD2}">
      <dsp:nvSpPr>
        <dsp:cNvPr id="0" name=""/>
        <dsp:cNvSpPr/>
      </dsp:nvSpPr>
      <dsp:spPr>
        <a:xfrm>
          <a:off x="870806" y="520518"/>
          <a:ext cx="4064151"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1. Interview fishers</a:t>
          </a:r>
        </a:p>
      </dsp:txBody>
      <dsp:txXfrm>
        <a:off x="870806" y="520518"/>
        <a:ext cx="4064151" cy="93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9DA9-9F32-49DC-B035-0E69A7169171}">
      <dsp:nvSpPr>
        <dsp:cNvPr id="0" name=""/>
        <dsp:cNvSpPr/>
      </dsp:nvSpPr>
      <dsp:spPr>
        <a:xfrm>
          <a:off x="617" y="0"/>
          <a:ext cx="2655380" cy="2038190"/>
        </a:xfrm>
        <a:prstGeom prst="roundRect">
          <a:avLst>
            <a:gd name="adj" fmla="val 5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Family level</a:t>
          </a:r>
        </a:p>
      </dsp:txBody>
      <dsp:txXfrm rot="16200000">
        <a:off x="-569502" y="570119"/>
        <a:ext cx="1671315" cy="531076"/>
      </dsp:txXfrm>
    </dsp:sp>
    <dsp:sp modelId="{C334B5D5-957A-4E77-A711-1F21482D9D33}">
      <dsp:nvSpPr>
        <dsp:cNvPr id="0" name=""/>
        <dsp:cNvSpPr/>
      </dsp:nvSpPr>
      <dsp:spPr>
        <a:xfrm>
          <a:off x="531693" y="0"/>
          <a:ext cx="1978258" cy="203819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dirty="0"/>
            <a:t>Rough identification</a:t>
          </a:r>
        </a:p>
        <a:p>
          <a:pPr marL="0" lvl="0" indent="0" algn="l" defTabSz="844550">
            <a:lnSpc>
              <a:spcPct val="90000"/>
            </a:lnSpc>
            <a:spcBef>
              <a:spcPct val="0"/>
            </a:spcBef>
            <a:spcAft>
              <a:spcPct val="35000"/>
            </a:spcAft>
            <a:buNone/>
          </a:pPr>
          <a:r>
            <a:rPr lang="en-US" sz="1900" kern="1200" dirty="0"/>
            <a:t>Better than nothing</a:t>
          </a:r>
        </a:p>
      </dsp:txBody>
      <dsp:txXfrm>
        <a:off x="531693" y="0"/>
        <a:ext cx="1978258" cy="2038190"/>
      </dsp:txXfrm>
    </dsp:sp>
    <dsp:sp modelId="{BFF31BA2-B6FF-4797-84B4-F3CB61C109B9}">
      <dsp:nvSpPr>
        <dsp:cNvPr id="0" name=""/>
        <dsp:cNvSpPr/>
      </dsp:nvSpPr>
      <dsp:spPr>
        <a:xfrm>
          <a:off x="2748935" y="0"/>
          <a:ext cx="2655380" cy="2038190"/>
        </a:xfrm>
        <a:prstGeom prst="roundRect">
          <a:avLst>
            <a:gd name="adj" fmla="val 5000"/>
          </a:avLst>
        </a:prstGeom>
        <a:solidFill>
          <a:schemeClr val="accent1">
            <a:shade val="80000"/>
            <a:hueOff val="112136"/>
            <a:satOff val="-27"/>
            <a:lumOff val="125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Genus level</a:t>
          </a:r>
        </a:p>
      </dsp:txBody>
      <dsp:txXfrm rot="16200000">
        <a:off x="2178815" y="570119"/>
        <a:ext cx="1671315" cy="531076"/>
      </dsp:txXfrm>
    </dsp:sp>
    <dsp:sp modelId="{A275FE55-75CB-43F7-B6D1-D7FA0D701698}">
      <dsp:nvSpPr>
        <dsp:cNvPr id="0" name=""/>
        <dsp:cNvSpPr/>
      </dsp:nvSpPr>
      <dsp:spPr>
        <a:xfrm rot="5400000">
          <a:off x="2612474" y="1547793"/>
          <a:ext cx="299476" cy="398307"/>
        </a:xfrm>
        <a:prstGeom prst="flowChartExtra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9F1AA-D4F9-429A-BA1C-446343D745CE}">
      <dsp:nvSpPr>
        <dsp:cNvPr id="0" name=""/>
        <dsp:cNvSpPr/>
      </dsp:nvSpPr>
      <dsp:spPr>
        <a:xfrm>
          <a:off x="3280011" y="0"/>
          <a:ext cx="1978258" cy="203819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dirty="0"/>
            <a:t>Better identification </a:t>
          </a:r>
        </a:p>
        <a:p>
          <a:pPr marL="0" lvl="0" indent="0" algn="l" defTabSz="844550">
            <a:lnSpc>
              <a:spcPct val="90000"/>
            </a:lnSpc>
            <a:spcBef>
              <a:spcPct val="0"/>
            </a:spcBef>
            <a:spcAft>
              <a:spcPct val="35000"/>
            </a:spcAft>
            <a:buNone/>
          </a:pPr>
          <a:r>
            <a:rPr lang="en-US" sz="1900" kern="1200" dirty="0"/>
            <a:t>Fish have some different characteristics within “genus level”</a:t>
          </a:r>
        </a:p>
      </dsp:txBody>
      <dsp:txXfrm>
        <a:off x="3280011" y="0"/>
        <a:ext cx="1978258" cy="2038190"/>
      </dsp:txXfrm>
    </dsp:sp>
    <dsp:sp modelId="{F9831CA3-777D-4669-BAD3-296943FEEDF5}">
      <dsp:nvSpPr>
        <dsp:cNvPr id="0" name=""/>
        <dsp:cNvSpPr/>
      </dsp:nvSpPr>
      <dsp:spPr>
        <a:xfrm>
          <a:off x="5497253" y="0"/>
          <a:ext cx="2655380" cy="2038190"/>
        </a:xfrm>
        <a:prstGeom prst="roundRect">
          <a:avLst>
            <a:gd name="adj" fmla="val 5000"/>
          </a:avLst>
        </a:prstGeom>
        <a:solidFill>
          <a:schemeClr val="accent1">
            <a:shade val="80000"/>
            <a:hueOff val="224272"/>
            <a:satOff val="-54"/>
            <a:lumOff val="250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Species level</a:t>
          </a:r>
        </a:p>
      </dsp:txBody>
      <dsp:txXfrm rot="16200000">
        <a:off x="4927133" y="570119"/>
        <a:ext cx="1671315" cy="531076"/>
      </dsp:txXfrm>
    </dsp:sp>
    <dsp:sp modelId="{127B45AC-CC51-4BFF-BDEA-C84D730B2112}">
      <dsp:nvSpPr>
        <dsp:cNvPr id="0" name=""/>
        <dsp:cNvSpPr/>
      </dsp:nvSpPr>
      <dsp:spPr>
        <a:xfrm rot="5400000">
          <a:off x="5360792" y="1547793"/>
          <a:ext cx="299476" cy="398307"/>
        </a:xfrm>
        <a:prstGeom prst="flowChartExtract">
          <a:avLst/>
        </a:prstGeom>
        <a:solidFill>
          <a:schemeClr val="lt1">
            <a:hueOff val="0"/>
            <a:satOff val="0"/>
            <a:lumOff val="0"/>
            <a:alphaOff val="0"/>
          </a:schemeClr>
        </a:solidFill>
        <a:ln w="12700" cap="flat" cmpd="sng" algn="ctr">
          <a:solidFill>
            <a:schemeClr val="accent1">
              <a:shade val="80000"/>
              <a:hueOff val="224272"/>
              <a:satOff val="-54"/>
              <a:lumOff val="25095"/>
              <a:alphaOff val="0"/>
            </a:schemeClr>
          </a:solidFill>
          <a:prstDash val="solid"/>
        </a:ln>
        <a:effectLst/>
      </dsp:spPr>
      <dsp:style>
        <a:lnRef idx="2">
          <a:scrgbClr r="0" g="0" b="0"/>
        </a:lnRef>
        <a:fillRef idx="1">
          <a:scrgbClr r="0" g="0" b="0"/>
        </a:fillRef>
        <a:effectRef idx="0">
          <a:scrgbClr r="0" g="0" b="0"/>
        </a:effectRef>
        <a:fontRef idx="minor"/>
      </dsp:style>
    </dsp:sp>
    <dsp:sp modelId="{EECEBFE0-C1A0-416D-92FB-3F22EC275340}">
      <dsp:nvSpPr>
        <dsp:cNvPr id="0" name=""/>
        <dsp:cNvSpPr/>
      </dsp:nvSpPr>
      <dsp:spPr>
        <a:xfrm>
          <a:off x="6028329" y="0"/>
          <a:ext cx="1978258" cy="203819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dirty="0"/>
            <a:t>Good identification </a:t>
          </a:r>
        </a:p>
        <a:p>
          <a:pPr marL="0" lvl="0" indent="0" algn="l" defTabSz="844550">
            <a:lnSpc>
              <a:spcPct val="90000"/>
            </a:lnSpc>
            <a:spcBef>
              <a:spcPct val="0"/>
            </a:spcBef>
            <a:spcAft>
              <a:spcPct val="35000"/>
            </a:spcAft>
            <a:buNone/>
          </a:pPr>
          <a:r>
            <a:rPr lang="en-US" sz="1900" kern="1200" dirty="0"/>
            <a:t>Very useful to management</a:t>
          </a:r>
        </a:p>
      </dsp:txBody>
      <dsp:txXfrm>
        <a:off x="6028329" y="0"/>
        <a:ext cx="1978258" cy="2038190"/>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CB177-FC73-4D30-8A74-B50609C6F639}"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EA817-AA64-44B0-97F9-A7BAFB75F841}" type="slidenum">
              <a:rPr lang="en-US" smtClean="0"/>
              <a:t>‹#›</a:t>
            </a:fld>
            <a:endParaRPr lang="en-US"/>
          </a:p>
        </p:txBody>
      </p:sp>
    </p:spTree>
    <p:extLst>
      <p:ext uri="{BB962C8B-B14F-4D97-AF65-F5344CB8AC3E}">
        <p14:creationId xmlns:p14="http://schemas.microsoft.com/office/powerpoint/2010/main" val="269291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1</a:t>
            </a:fld>
            <a:endParaRPr lang="en-US"/>
          </a:p>
        </p:txBody>
      </p:sp>
    </p:spTree>
    <p:extLst>
      <p:ext uri="{BB962C8B-B14F-4D97-AF65-F5344CB8AC3E}">
        <p14:creationId xmlns:p14="http://schemas.microsoft.com/office/powerpoint/2010/main" val="132395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11</a:t>
            </a:fld>
            <a:endParaRPr lang="en-US"/>
          </a:p>
        </p:txBody>
      </p:sp>
    </p:spTree>
    <p:extLst>
      <p:ext uri="{BB962C8B-B14F-4D97-AF65-F5344CB8AC3E}">
        <p14:creationId xmlns:p14="http://schemas.microsoft.com/office/powerpoint/2010/main" val="269672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divided into 4 dimensions,</a:t>
            </a:r>
          </a:p>
          <a:p>
            <a:endParaRPr lang="en-US" dirty="0"/>
          </a:p>
          <a:p>
            <a:pPr marL="228600" indent="-228600">
              <a:buAutoNum type="arabicPeriod"/>
            </a:pPr>
            <a:r>
              <a:rPr lang="en-US" dirty="0"/>
              <a:t>Complexity; due to various fishing gears and method used. Fishing technique and knowledge are pass downed in family through generations. It made SSF in each community unique. </a:t>
            </a:r>
          </a:p>
          <a:p>
            <a:pPr marL="228600" indent="-228600">
              <a:buAutoNum type="arabicPeriod"/>
            </a:pPr>
            <a:endParaRPr lang="en-US" dirty="0"/>
          </a:p>
          <a:p>
            <a:pPr marL="228600" indent="-228600">
              <a:buAutoNum type="arabicPeriod"/>
            </a:pPr>
            <a:r>
              <a:rPr lang="en-US" dirty="0"/>
              <a:t> Sparse and limited; due to it is difficult to get the data, that might be from difficulty in transportation, no recording system established, or not enough human resource for collect data</a:t>
            </a:r>
          </a:p>
          <a:p>
            <a:pPr marL="228600" indent="-228600">
              <a:buAutoNum type="arabicPeriod"/>
            </a:pPr>
            <a:endParaRPr lang="en-US" dirty="0"/>
          </a:p>
          <a:p>
            <a:pPr marL="228600" indent="-228600">
              <a:buAutoNum type="arabicPeriod"/>
            </a:pPr>
            <a:r>
              <a:rPr lang="en-US" dirty="0"/>
              <a:t>Multi-fisheries; many species can be caught by one fishing gear at a time and many type of gears can catch the same species</a:t>
            </a:r>
          </a:p>
          <a:p>
            <a:pPr marL="228600" indent="-228600">
              <a:buAutoNum type="arabicPeriod"/>
            </a:pPr>
            <a:endParaRPr lang="en-US" dirty="0"/>
          </a:p>
          <a:p>
            <a:pPr marL="228600" indent="-228600">
              <a:buAutoNum type="arabicPeriod"/>
            </a:pPr>
            <a:r>
              <a:rPr lang="en-US" dirty="0"/>
              <a:t>Seasonal fisheries: fishers changing their gears based on season or target species. It is different to commercial fisheries that rarely change the gears and method</a:t>
            </a:r>
          </a:p>
        </p:txBody>
      </p:sp>
      <p:sp>
        <p:nvSpPr>
          <p:cNvPr id="4" name="Slide Number Placeholder 3"/>
          <p:cNvSpPr>
            <a:spLocks noGrp="1"/>
          </p:cNvSpPr>
          <p:nvPr>
            <p:ph type="sldNum" sz="quarter" idx="5"/>
          </p:nvPr>
        </p:nvSpPr>
        <p:spPr/>
        <p:txBody>
          <a:bodyPr/>
          <a:lstStyle/>
          <a:p>
            <a:fld id="{6B9EA817-AA64-44B0-97F9-A7BAFB75F841}" type="slidenum">
              <a:rPr lang="en-US" smtClean="0"/>
              <a:t>12</a:t>
            </a:fld>
            <a:endParaRPr lang="en-US"/>
          </a:p>
        </p:txBody>
      </p:sp>
    </p:spTree>
    <p:extLst>
      <p:ext uri="{BB962C8B-B14F-4D97-AF65-F5344CB8AC3E}">
        <p14:creationId xmlns:p14="http://schemas.microsoft.com/office/powerpoint/2010/main" val="205187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comes the main element of this presentation</a:t>
            </a:r>
          </a:p>
          <a:p>
            <a:endParaRPr lang="en-US" dirty="0"/>
          </a:p>
          <a:p>
            <a:r>
              <a:rPr lang="en-US" dirty="0"/>
              <a:t>SSF data collection procedure</a:t>
            </a:r>
          </a:p>
          <a:p>
            <a:endParaRPr lang="en-US" dirty="0"/>
          </a:p>
          <a:p>
            <a:r>
              <a:rPr lang="en-US" dirty="0"/>
              <a:t>There are different methods depend on country preferences. </a:t>
            </a:r>
          </a:p>
          <a:p>
            <a:endParaRPr lang="en-US" dirty="0"/>
          </a:p>
          <a:p>
            <a:r>
              <a:rPr lang="en-US" dirty="0"/>
              <a:t>In the next slide will talk about the method used by DOF Thailand</a:t>
            </a:r>
          </a:p>
        </p:txBody>
      </p:sp>
      <p:sp>
        <p:nvSpPr>
          <p:cNvPr id="4" name="Slide Number Placeholder 3"/>
          <p:cNvSpPr>
            <a:spLocks noGrp="1"/>
          </p:cNvSpPr>
          <p:nvPr>
            <p:ph type="sldNum" sz="quarter" idx="5"/>
          </p:nvPr>
        </p:nvSpPr>
        <p:spPr/>
        <p:txBody>
          <a:bodyPr/>
          <a:lstStyle/>
          <a:p>
            <a:fld id="{6B9EA817-AA64-44B0-97F9-A7BAFB75F841}" type="slidenum">
              <a:rPr lang="en-US" smtClean="0"/>
              <a:t>13</a:t>
            </a:fld>
            <a:endParaRPr lang="en-US"/>
          </a:p>
        </p:txBody>
      </p:sp>
    </p:spTree>
    <p:extLst>
      <p:ext uri="{BB962C8B-B14F-4D97-AF65-F5344CB8AC3E}">
        <p14:creationId xmlns:p14="http://schemas.microsoft.com/office/powerpoint/2010/main" val="115685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approaches to collect fisheries data in Thailand</a:t>
            </a:r>
          </a:p>
          <a:p>
            <a:endParaRPr lang="en-US" dirty="0"/>
          </a:p>
          <a:p>
            <a:pPr marL="228600" indent="-228600">
              <a:buAutoNum type="arabicPeriod"/>
            </a:pPr>
            <a:r>
              <a:rPr lang="en-US" dirty="0"/>
              <a:t>By data enumerator</a:t>
            </a:r>
          </a:p>
          <a:p>
            <a:pPr marL="228600" indent="-228600">
              <a:buAutoNum type="arabicPeriod"/>
            </a:pPr>
            <a:r>
              <a:rPr lang="en-US" dirty="0"/>
              <a:t>By scientific port sampling</a:t>
            </a:r>
          </a:p>
          <a:p>
            <a:pPr marL="228600" indent="-228600">
              <a:buAutoNum type="arabicPeriod"/>
            </a:pPr>
            <a:endParaRPr lang="en-US" dirty="0"/>
          </a:p>
          <a:p>
            <a:pPr marL="0" indent="0">
              <a:buNone/>
            </a:pPr>
            <a:r>
              <a:rPr lang="en-US" dirty="0"/>
              <a:t>The data of two sources are combined, analyzed and comply to fisheries national statistics and used in stock assessment or used as scientific evidences for issuing law or conflict solving</a:t>
            </a:r>
          </a:p>
        </p:txBody>
      </p:sp>
      <p:sp>
        <p:nvSpPr>
          <p:cNvPr id="4" name="Slide Number Placeholder 3"/>
          <p:cNvSpPr>
            <a:spLocks noGrp="1"/>
          </p:cNvSpPr>
          <p:nvPr>
            <p:ph type="sldNum" sz="quarter" idx="5"/>
          </p:nvPr>
        </p:nvSpPr>
        <p:spPr/>
        <p:txBody>
          <a:bodyPr/>
          <a:lstStyle/>
          <a:p>
            <a:fld id="{6B9EA817-AA64-44B0-97F9-A7BAFB75F841}" type="slidenum">
              <a:rPr lang="en-US" smtClean="0"/>
              <a:t>14</a:t>
            </a:fld>
            <a:endParaRPr lang="en-US"/>
          </a:p>
        </p:txBody>
      </p:sp>
    </p:spTree>
    <p:extLst>
      <p:ext uri="{BB962C8B-B14F-4D97-AF65-F5344CB8AC3E}">
        <p14:creationId xmlns:p14="http://schemas.microsoft.com/office/powerpoint/2010/main" val="267072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the flow chart of data usage for fisheries management. Please follow the number start from 1 to 4</a:t>
            </a:r>
          </a:p>
          <a:p>
            <a:pPr marL="0" indent="0">
              <a:buNone/>
            </a:pPr>
            <a:endParaRPr lang="en-US" dirty="0"/>
          </a:p>
          <a:p>
            <a:pPr marL="228600" indent="-228600">
              <a:buAutoNum type="arabicPeriod"/>
            </a:pPr>
            <a:r>
              <a:rPr lang="en-US" dirty="0"/>
              <a:t>Data collection of small scale and commercial fisheries. the 1.1 is the fishery dependent data and the 1.2 is the fishery independent data. </a:t>
            </a:r>
          </a:p>
          <a:p>
            <a:pPr marL="228600" indent="-228600">
              <a:buAutoNum type="arabicPeriod"/>
            </a:pPr>
            <a:endParaRPr lang="en-US" dirty="0"/>
          </a:p>
          <a:p>
            <a:pPr marL="228600" indent="-228600">
              <a:buAutoNum type="arabicPeriod"/>
            </a:pPr>
            <a:r>
              <a:rPr lang="en-US" dirty="0"/>
              <a:t>Analysis and primary output data. Catch and effort data are further used to comply national statistics</a:t>
            </a:r>
          </a:p>
          <a:p>
            <a:pPr marL="228600" indent="-228600">
              <a:buAutoNum type="arabicPeriod"/>
            </a:pPr>
            <a:endParaRPr lang="en-US" dirty="0"/>
          </a:p>
          <a:p>
            <a:pPr marL="228600" indent="-228600">
              <a:buAutoNum type="arabicPeriod"/>
            </a:pPr>
            <a:r>
              <a:rPr lang="en-US" dirty="0"/>
              <a:t>The processing data by the fishery statistic group. The overall catch and effort at national level are used in stock assessment</a:t>
            </a:r>
          </a:p>
          <a:p>
            <a:pPr marL="228600" indent="-228600">
              <a:buAutoNum type="arabicPeriod"/>
            </a:pPr>
            <a:endParaRPr lang="en-US" dirty="0"/>
          </a:p>
          <a:p>
            <a:pPr marL="228600" indent="-228600">
              <a:buAutoNum type="arabicPeriod"/>
            </a:pPr>
            <a:r>
              <a:rPr lang="en-US" dirty="0"/>
              <a:t>Stock assessment to know fishery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red boxes indicate the data used as scientific evidences/ conflict solving or stock assessment</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15</a:t>
            </a:fld>
            <a:endParaRPr lang="en-US"/>
          </a:p>
        </p:txBody>
      </p:sp>
    </p:spTree>
    <p:extLst>
      <p:ext uri="{BB962C8B-B14F-4D97-AF65-F5344CB8AC3E}">
        <p14:creationId xmlns:p14="http://schemas.microsoft.com/office/powerpoint/2010/main" val="102983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half way. The remaining slides will talk about scientific port sampling procedure conducted by marine research division</a:t>
            </a:r>
          </a:p>
        </p:txBody>
      </p:sp>
      <p:sp>
        <p:nvSpPr>
          <p:cNvPr id="4" name="Slide Number Placeholder 3"/>
          <p:cNvSpPr>
            <a:spLocks noGrp="1"/>
          </p:cNvSpPr>
          <p:nvPr>
            <p:ph type="sldNum" sz="quarter" idx="5"/>
          </p:nvPr>
        </p:nvSpPr>
        <p:spPr/>
        <p:txBody>
          <a:bodyPr/>
          <a:lstStyle/>
          <a:p>
            <a:fld id="{6B9EA817-AA64-44B0-97F9-A7BAFB75F841}" type="slidenum">
              <a:rPr lang="en-US" smtClean="0"/>
              <a:t>16</a:t>
            </a:fld>
            <a:endParaRPr lang="en-US"/>
          </a:p>
        </p:txBody>
      </p:sp>
    </p:spTree>
    <p:extLst>
      <p:ext uri="{BB962C8B-B14F-4D97-AF65-F5344CB8AC3E}">
        <p14:creationId xmlns:p14="http://schemas.microsoft.com/office/powerpoint/2010/main" val="1629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sampling design. </a:t>
            </a:r>
          </a:p>
          <a:p>
            <a:endParaRPr lang="en-US" dirty="0"/>
          </a:p>
          <a:p>
            <a:r>
              <a:rPr lang="en-US" dirty="0"/>
              <a:t>1. We should stratify the samples or grouping them to a larger group. It is for easier management,</a:t>
            </a:r>
          </a:p>
          <a:p>
            <a:endParaRPr lang="en-US" dirty="0"/>
          </a:p>
          <a:p>
            <a:r>
              <a:rPr lang="en-US" dirty="0"/>
              <a:t>SSF is stratify into 3 groups by gear types, which are gill nets, traps or pots, and other gears.  The other gears are the fishing gears that difficult to get data due to occasional fishing events or very unique in the place. For example, jellyfish dipped net in eastern gulf of Thailand. this fishery occurred only short period of its bloom.</a:t>
            </a:r>
          </a:p>
          <a:p>
            <a:endParaRPr lang="en-US" dirty="0"/>
          </a:p>
          <a:p>
            <a:r>
              <a:rPr lang="en-US" dirty="0"/>
              <a:t>The pictures show some example of shrimp gill net and fish trap and octopus trap</a:t>
            </a:r>
          </a:p>
          <a:p>
            <a:endParaRPr lang="en-US" dirty="0"/>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17</a:t>
            </a:fld>
            <a:endParaRPr lang="en-US"/>
          </a:p>
        </p:txBody>
      </p:sp>
    </p:spTree>
    <p:extLst>
      <p:ext uri="{BB962C8B-B14F-4D97-AF65-F5344CB8AC3E}">
        <p14:creationId xmlns:p14="http://schemas.microsoft.com/office/powerpoint/2010/main" val="231687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Determine how many sample we have to sampling. It has many way to do.</a:t>
            </a:r>
          </a:p>
          <a:p>
            <a:endParaRPr lang="en-US" dirty="0"/>
          </a:p>
          <a:p>
            <a:r>
              <a:rPr lang="en-US" dirty="0"/>
              <a:t>For example, using formulas that incorporate the desire criteria like confident level, error, or variability</a:t>
            </a:r>
          </a:p>
          <a:p>
            <a:endParaRPr lang="en-US" dirty="0"/>
          </a:p>
          <a:p>
            <a:r>
              <a:rPr lang="en-US" dirty="0"/>
              <a:t>The famous formula are Yamane’s formula and Cochran’s formula. Please look for its condition before using.</a:t>
            </a:r>
          </a:p>
          <a:p>
            <a:endParaRPr lang="en-US" dirty="0"/>
          </a:p>
          <a:p>
            <a:r>
              <a:rPr lang="en-US" dirty="0"/>
              <a:t>Determine the minimum sampling size of the total vessel number. 5%, 10%, ??% or 50% if possible!??? </a:t>
            </a:r>
          </a:p>
          <a:p>
            <a:endParaRPr lang="en-US" dirty="0"/>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18</a:t>
            </a:fld>
            <a:endParaRPr lang="en-US"/>
          </a:p>
        </p:txBody>
      </p:sp>
    </p:spTree>
    <p:extLst>
      <p:ext uri="{BB962C8B-B14F-4D97-AF65-F5344CB8AC3E}">
        <p14:creationId xmlns:p14="http://schemas.microsoft.com/office/powerpoint/2010/main" val="98347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Determine landing site; this should represent the fishery in the interested area. For example, if we want to collect fishery data fish in the area in the right picture, the sampling spots should be distributed along the coastline.</a:t>
            </a:r>
          </a:p>
          <a:p>
            <a:endParaRPr lang="en-US" dirty="0"/>
          </a:p>
          <a:p>
            <a:r>
              <a:rPr lang="en-US" dirty="0"/>
              <a:t>4. Determine time scale; it should reflect variation of the fishery. Normally on monthly basis.</a:t>
            </a:r>
          </a:p>
        </p:txBody>
      </p:sp>
      <p:sp>
        <p:nvSpPr>
          <p:cNvPr id="4" name="Slide Number Placeholder 3"/>
          <p:cNvSpPr>
            <a:spLocks noGrp="1"/>
          </p:cNvSpPr>
          <p:nvPr>
            <p:ph type="sldNum" sz="quarter" idx="5"/>
          </p:nvPr>
        </p:nvSpPr>
        <p:spPr/>
        <p:txBody>
          <a:bodyPr/>
          <a:lstStyle/>
          <a:p>
            <a:fld id="{6B9EA817-AA64-44B0-97F9-A7BAFB75F841}" type="slidenum">
              <a:rPr lang="en-US" smtClean="0"/>
              <a:t>19</a:t>
            </a:fld>
            <a:endParaRPr lang="en-US"/>
          </a:p>
        </p:txBody>
      </p:sp>
    </p:spTree>
    <p:extLst>
      <p:ext uri="{BB962C8B-B14F-4D97-AF65-F5344CB8AC3E}">
        <p14:creationId xmlns:p14="http://schemas.microsoft.com/office/powerpoint/2010/main" val="57201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The sampling will carry on accidentally sampling basis at the selected sites</a:t>
            </a:r>
          </a:p>
          <a:p>
            <a:endParaRPr lang="en-US" dirty="0"/>
          </a:p>
          <a:p>
            <a:r>
              <a:rPr lang="en-US" dirty="0"/>
              <a:t>This is because it is difficult to sample desired fishing gears due to we do not know which vessel will be landed.  </a:t>
            </a:r>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20</a:t>
            </a:fld>
            <a:endParaRPr lang="en-US"/>
          </a:p>
        </p:txBody>
      </p:sp>
    </p:spTree>
    <p:extLst>
      <p:ext uri="{BB962C8B-B14F-4D97-AF65-F5344CB8AC3E}">
        <p14:creationId xmlns:p14="http://schemas.microsoft.com/office/powerpoint/2010/main" val="41205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content of this presentation.</a:t>
            </a:r>
          </a:p>
          <a:p>
            <a:endParaRPr lang="en-US" dirty="0"/>
          </a:p>
          <a:p>
            <a:r>
              <a:rPr lang="en-US" dirty="0"/>
              <a:t>I will start with introduction then talk about SSF data characteristics, data collection procedure, limitation and challenges and Q&amp;A session</a:t>
            </a:r>
          </a:p>
        </p:txBody>
      </p:sp>
      <p:sp>
        <p:nvSpPr>
          <p:cNvPr id="4" name="Slide Number Placeholder 3"/>
          <p:cNvSpPr>
            <a:spLocks noGrp="1"/>
          </p:cNvSpPr>
          <p:nvPr>
            <p:ph type="sldNum" sz="quarter" idx="5"/>
          </p:nvPr>
        </p:nvSpPr>
        <p:spPr/>
        <p:txBody>
          <a:bodyPr/>
          <a:lstStyle/>
          <a:p>
            <a:fld id="{6B9EA817-AA64-44B0-97F9-A7BAFB75F841}" type="slidenum">
              <a:rPr lang="en-US" smtClean="0"/>
              <a:t>2</a:t>
            </a:fld>
            <a:endParaRPr lang="en-US"/>
          </a:p>
        </p:txBody>
      </p:sp>
    </p:spTree>
    <p:extLst>
      <p:ext uri="{BB962C8B-B14F-4D97-AF65-F5344CB8AC3E}">
        <p14:creationId xmlns:p14="http://schemas.microsoft.com/office/powerpoint/2010/main" val="100020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Comes to sampling procedure</a:t>
            </a:r>
          </a:p>
          <a:p>
            <a:endParaRPr lang="en-US" dirty="0"/>
          </a:p>
          <a:p>
            <a:r>
              <a:rPr lang="en-US" dirty="0"/>
              <a:t>There are 2 steps of collecting data, </a:t>
            </a:r>
          </a:p>
          <a:p>
            <a:endParaRPr lang="en-US" dirty="0"/>
          </a:p>
          <a:p>
            <a:r>
              <a:rPr lang="en-US" dirty="0"/>
              <a:t>1, interviews fishers for fishing effort, fishing ground, fishing gear characteristics, also economic data if possible.</a:t>
            </a:r>
          </a:p>
          <a:p>
            <a:endParaRPr lang="en-US" dirty="0"/>
          </a:p>
          <a:p>
            <a:r>
              <a:rPr lang="en-US" dirty="0"/>
              <a:t>2. Sampling the catch to know species composition. </a:t>
            </a:r>
          </a:p>
          <a:p>
            <a:r>
              <a:rPr lang="en-US" dirty="0"/>
              <a:t>Fishers usually categorized their catch onboard or before selling such as good pelagic fish, good condition shrimp or low-valued fish. This is for higher selling price. Sub-sampling these catches and collect fish biological data</a:t>
            </a:r>
          </a:p>
        </p:txBody>
      </p:sp>
      <p:sp>
        <p:nvSpPr>
          <p:cNvPr id="4" name="Slide Number Placeholder 3"/>
          <p:cNvSpPr>
            <a:spLocks noGrp="1"/>
          </p:cNvSpPr>
          <p:nvPr>
            <p:ph type="sldNum" sz="quarter" idx="5"/>
          </p:nvPr>
        </p:nvSpPr>
        <p:spPr/>
        <p:txBody>
          <a:bodyPr/>
          <a:lstStyle/>
          <a:p>
            <a:fld id="{6B9EA817-AA64-44B0-97F9-A7BAFB75F841}" type="slidenum">
              <a:rPr lang="en-US" smtClean="0"/>
              <a:t>21</a:t>
            </a:fld>
            <a:endParaRPr lang="en-US"/>
          </a:p>
        </p:txBody>
      </p:sp>
    </p:spTree>
    <p:extLst>
      <p:ext uri="{BB962C8B-B14F-4D97-AF65-F5344CB8AC3E}">
        <p14:creationId xmlns:p14="http://schemas.microsoft.com/office/powerpoint/2010/main" val="109502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interview process, the interview template is required for consistency of the data</a:t>
            </a:r>
          </a:p>
          <a:p>
            <a:endParaRPr lang="en-US" dirty="0"/>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22</a:t>
            </a:fld>
            <a:endParaRPr lang="en-US"/>
          </a:p>
        </p:txBody>
      </p:sp>
    </p:spTree>
    <p:extLst>
      <p:ext uri="{BB962C8B-B14F-4D97-AF65-F5344CB8AC3E}">
        <p14:creationId xmlns:p14="http://schemas.microsoft.com/office/powerpoint/2010/main" val="3882023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23</a:t>
            </a:fld>
            <a:endParaRPr lang="en-US"/>
          </a:p>
        </p:txBody>
      </p:sp>
    </p:spTree>
    <p:extLst>
      <p:ext uri="{BB962C8B-B14F-4D97-AF65-F5344CB8AC3E}">
        <p14:creationId xmlns:p14="http://schemas.microsoft.com/office/powerpoint/2010/main" val="361339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atmosphere during the survey</a:t>
            </a:r>
          </a:p>
        </p:txBody>
      </p:sp>
      <p:sp>
        <p:nvSpPr>
          <p:cNvPr id="4" name="Slide Number Placeholder 3"/>
          <p:cNvSpPr>
            <a:spLocks noGrp="1"/>
          </p:cNvSpPr>
          <p:nvPr>
            <p:ph type="sldNum" sz="quarter" idx="5"/>
          </p:nvPr>
        </p:nvSpPr>
        <p:spPr/>
        <p:txBody>
          <a:bodyPr/>
          <a:lstStyle/>
          <a:p>
            <a:fld id="{6B9EA817-AA64-44B0-97F9-A7BAFB75F841}" type="slidenum">
              <a:rPr lang="en-US" smtClean="0"/>
              <a:t>24</a:t>
            </a:fld>
            <a:endParaRPr lang="en-US"/>
          </a:p>
        </p:txBody>
      </p:sp>
    </p:spTree>
    <p:extLst>
      <p:ext uri="{BB962C8B-B14F-4D97-AF65-F5344CB8AC3E}">
        <p14:creationId xmlns:p14="http://schemas.microsoft.com/office/powerpoint/2010/main" val="1306722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pictures show atmosphere during the survey</a:t>
            </a:r>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25</a:t>
            </a:fld>
            <a:endParaRPr lang="en-US"/>
          </a:p>
        </p:txBody>
      </p:sp>
    </p:spTree>
    <p:extLst>
      <p:ext uri="{BB962C8B-B14F-4D97-AF65-F5344CB8AC3E}">
        <p14:creationId xmlns:p14="http://schemas.microsoft.com/office/powerpoint/2010/main" val="331694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biological data collection, there are many concerned parameters to collect. For instance, length, sex, maturity stage, tissue for molecular analysis.</a:t>
            </a:r>
          </a:p>
          <a:p>
            <a:endParaRPr lang="en-US" dirty="0"/>
          </a:p>
          <a:p>
            <a:r>
              <a:rPr lang="en-US" dirty="0"/>
              <a:t>Amount these, length is the basic parameter that need to collect. But WHY?</a:t>
            </a:r>
          </a:p>
        </p:txBody>
      </p:sp>
      <p:sp>
        <p:nvSpPr>
          <p:cNvPr id="4" name="Slide Number Placeholder 3"/>
          <p:cNvSpPr>
            <a:spLocks noGrp="1"/>
          </p:cNvSpPr>
          <p:nvPr>
            <p:ph type="sldNum" sz="quarter" idx="5"/>
          </p:nvPr>
        </p:nvSpPr>
        <p:spPr/>
        <p:txBody>
          <a:bodyPr/>
          <a:lstStyle/>
          <a:p>
            <a:fld id="{6B9EA817-AA64-44B0-97F9-A7BAFB75F841}" type="slidenum">
              <a:rPr lang="en-US" smtClean="0"/>
              <a:t>26</a:t>
            </a:fld>
            <a:endParaRPr lang="en-US"/>
          </a:p>
        </p:txBody>
      </p:sp>
    </p:spTree>
    <p:extLst>
      <p:ext uri="{BB962C8B-B14F-4D97-AF65-F5344CB8AC3E}">
        <p14:creationId xmlns:p14="http://schemas.microsoft.com/office/powerpoint/2010/main" val="380550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28</a:t>
            </a:fld>
            <a:endParaRPr lang="en-US"/>
          </a:p>
        </p:txBody>
      </p:sp>
    </p:spTree>
    <p:extLst>
      <p:ext uri="{BB962C8B-B14F-4D97-AF65-F5344CB8AC3E}">
        <p14:creationId xmlns:p14="http://schemas.microsoft.com/office/powerpoint/2010/main" val="1179496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got the data in field survey. We need to record it in a suitable place. </a:t>
            </a:r>
          </a:p>
          <a:p>
            <a:endParaRPr lang="en-US" dirty="0"/>
          </a:p>
          <a:p>
            <a:r>
              <a:rPr lang="en-US" dirty="0"/>
              <a:t>The powerful and convenient one is in excel spreadsheet. It is convenient for further analysis</a:t>
            </a:r>
          </a:p>
          <a:p>
            <a:endParaRPr lang="en-US" dirty="0"/>
          </a:p>
          <a:p>
            <a:r>
              <a:rPr lang="en-US" dirty="0"/>
              <a:t>The other data collection applications are also recommended</a:t>
            </a:r>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29</a:t>
            </a:fld>
            <a:endParaRPr lang="en-US"/>
          </a:p>
        </p:txBody>
      </p:sp>
    </p:spTree>
    <p:extLst>
      <p:ext uri="{BB962C8B-B14F-4D97-AF65-F5344CB8AC3E}">
        <p14:creationId xmlns:p14="http://schemas.microsoft.com/office/powerpoint/2010/main" val="3531078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of this presentation</a:t>
            </a:r>
          </a:p>
          <a:p>
            <a:endParaRPr lang="en-US" dirty="0"/>
          </a:p>
          <a:p>
            <a:r>
              <a:rPr lang="en-US" dirty="0"/>
              <a:t>Everything is not perfect.</a:t>
            </a:r>
          </a:p>
        </p:txBody>
      </p:sp>
      <p:sp>
        <p:nvSpPr>
          <p:cNvPr id="4" name="Slide Number Placeholder 3"/>
          <p:cNvSpPr>
            <a:spLocks noGrp="1"/>
          </p:cNvSpPr>
          <p:nvPr>
            <p:ph type="sldNum" sz="quarter" idx="5"/>
          </p:nvPr>
        </p:nvSpPr>
        <p:spPr/>
        <p:txBody>
          <a:bodyPr/>
          <a:lstStyle/>
          <a:p>
            <a:fld id="{6B9EA817-AA64-44B0-97F9-A7BAFB75F841}" type="slidenum">
              <a:rPr lang="en-US" smtClean="0"/>
              <a:t>30</a:t>
            </a:fld>
            <a:endParaRPr lang="en-US"/>
          </a:p>
        </p:txBody>
      </p:sp>
    </p:spTree>
    <p:extLst>
      <p:ext uri="{BB962C8B-B14F-4D97-AF65-F5344CB8AC3E}">
        <p14:creationId xmlns:p14="http://schemas.microsoft.com/office/powerpoint/2010/main" val="283445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collector has his/her own bias, which usually reflect in collected data. For example, some collectors fill all data in a template but some might not. This will cause errors when data were combined together.</a:t>
            </a:r>
          </a:p>
        </p:txBody>
      </p:sp>
      <p:sp>
        <p:nvSpPr>
          <p:cNvPr id="4" name="Slide Number Placeholder 3"/>
          <p:cNvSpPr>
            <a:spLocks noGrp="1"/>
          </p:cNvSpPr>
          <p:nvPr>
            <p:ph type="sldNum" sz="quarter" idx="5"/>
          </p:nvPr>
        </p:nvSpPr>
        <p:spPr/>
        <p:txBody>
          <a:bodyPr/>
          <a:lstStyle/>
          <a:p>
            <a:fld id="{6B9EA817-AA64-44B0-97F9-A7BAFB75F841}" type="slidenum">
              <a:rPr lang="en-US" smtClean="0"/>
              <a:t>31</a:t>
            </a:fld>
            <a:endParaRPr lang="en-US"/>
          </a:p>
        </p:txBody>
      </p:sp>
    </p:spTree>
    <p:extLst>
      <p:ext uri="{BB962C8B-B14F-4D97-AF65-F5344CB8AC3E}">
        <p14:creationId xmlns:p14="http://schemas.microsoft.com/office/powerpoint/2010/main" val="238406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3</a:t>
            </a:fld>
            <a:endParaRPr lang="en-US"/>
          </a:p>
        </p:txBody>
      </p:sp>
    </p:spTree>
    <p:extLst>
      <p:ext uri="{BB962C8B-B14F-4D97-AF65-F5344CB8AC3E}">
        <p14:creationId xmlns:p14="http://schemas.microsoft.com/office/powerpoint/2010/main" val="391545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challenges</a:t>
            </a:r>
          </a:p>
        </p:txBody>
      </p:sp>
      <p:sp>
        <p:nvSpPr>
          <p:cNvPr id="4" name="Slide Number Placeholder 3"/>
          <p:cNvSpPr>
            <a:spLocks noGrp="1"/>
          </p:cNvSpPr>
          <p:nvPr>
            <p:ph type="sldNum" sz="quarter" idx="5"/>
          </p:nvPr>
        </p:nvSpPr>
        <p:spPr/>
        <p:txBody>
          <a:bodyPr/>
          <a:lstStyle/>
          <a:p>
            <a:fld id="{6B9EA817-AA64-44B0-97F9-A7BAFB75F841}" type="slidenum">
              <a:rPr lang="en-US" smtClean="0"/>
              <a:t>33</a:t>
            </a:fld>
            <a:endParaRPr lang="en-US"/>
          </a:p>
        </p:txBody>
      </p:sp>
    </p:spTree>
    <p:extLst>
      <p:ext uri="{BB962C8B-B14F-4D97-AF65-F5344CB8AC3E}">
        <p14:creationId xmlns:p14="http://schemas.microsoft.com/office/powerpoint/2010/main" val="51990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definition of Small Scale Fisheries (SSF) depending on countries. It is sometimes interpret as the word of artisanal fisheries.</a:t>
            </a:r>
          </a:p>
          <a:p>
            <a:endParaRPr lang="en-US" dirty="0"/>
          </a:p>
          <a:p>
            <a:r>
              <a:rPr lang="en-US" dirty="0"/>
              <a:t>However, regarding to the definition provided by the Food and Agricultural Organization of the United Nations (FAO), the SSF means……..</a:t>
            </a:r>
          </a:p>
        </p:txBody>
      </p:sp>
      <p:sp>
        <p:nvSpPr>
          <p:cNvPr id="4" name="Slide Number Placeholder 3"/>
          <p:cNvSpPr>
            <a:spLocks noGrp="1"/>
          </p:cNvSpPr>
          <p:nvPr>
            <p:ph type="sldNum" sz="quarter" idx="5"/>
          </p:nvPr>
        </p:nvSpPr>
        <p:spPr/>
        <p:txBody>
          <a:bodyPr/>
          <a:lstStyle/>
          <a:p>
            <a:fld id="{6B9EA817-AA64-44B0-97F9-A7BAFB75F841}" type="slidenum">
              <a:rPr lang="en-US" smtClean="0"/>
              <a:t>4</a:t>
            </a:fld>
            <a:endParaRPr lang="en-US"/>
          </a:p>
        </p:txBody>
      </p:sp>
    </p:spTree>
    <p:extLst>
      <p:ext uri="{BB962C8B-B14F-4D97-AF65-F5344CB8AC3E}">
        <p14:creationId xmlns:p14="http://schemas.microsoft.com/office/powerpoint/2010/main" val="319538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Thailand, based on the current fishery law (the Royal Ordinance on Fisheries B.E. 2558 and its amendments), SSF or Artisanal fisheries means…….</a:t>
            </a:r>
          </a:p>
          <a:p>
            <a:r>
              <a:rPr lang="en-US" dirty="0"/>
              <a:t>The definition is generally referred to 3 conditions</a:t>
            </a:r>
          </a:p>
          <a:p>
            <a:endParaRPr lang="en-US" dirty="0"/>
          </a:p>
          <a:p>
            <a:r>
              <a:rPr lang="en-US" dirty="0"/>
              <a:t>1 .A fishery that use a vessel which less than 10 gross tonnage, </a:t>
            </a:r>
          </a:p>
          <a:p>
            <a:endParaRPr lang="en-US" dirty="0"/>
          </a:p>
          <a:p>
            <a:r>
              <a:rPr lang="en-US" dirty="0"/>
              <a:t>2. Using low efficiency fishing gears like gill nets, traps or pots, or other gears that aren’t listed as commercial gears. The commercial gears are mainly trawls and purse seine.</a:t>
            </a:r>
          </a:p>
          <a:p>
            <a:r>
              <a:rPr lang="en-US" dirty="0"/>
              <a:t>On the other hand, a gear that cannot catch large amount of fish in one haul.</a:t>
            </a:r>
          </a:p>
          <a:p>
            <a:endParaRPr lang="en-US" dirty="0"/>
          </a:p>
          <a:p>
            <a:r>
              <a:rPr lang="en-US" dirty="0"/>
              <a:t>3. A fishery that usually operating near shore and for 1 day fishing trip </a:t>
            </a:r>
          </a:p>
          <a:p>
            <a:endParaRPr lang="en-US" dirty="0"/>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5</a:t>
            </a:fld>
            <a:endParaRPr lang="en-US"/>
          </a:p>
        </p:txBody>
      </p:sp>
    </p:spTree>
    <p:extLst>
      <p:ext uri="{BB962C8B-B14F-4D97-AF65-F5344CB8AC3E}">
        <p14:creationId xmlns:p14="http://schemas.microsoft.com/office/powerpoint/2010/main" val="91646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SSF catch is approximately 30% of the annual total catch in Thailand marine fisheries</a:t>
            </a:r>
          </a:p>
          <a:p>
            <a:endParaRPr lang="en-US" dirty="0"/>
          </a:p>
          <a:p>
            <a:r>
              <a:rPr lang="en-US" dirty="0"/>
              <a:t>Local economy, endemic livelihood, affordable protein source, providing jobs, community based tourism</a:t>
            </a:r>
          </a:p>
          <a:p>
            <a:endParaRPr lang="en-US" dirty="0"/>
          </a:p>
          <a:p>
            <a:r>
              <a:rPr lang="en-US" dirty="0"/>
              <a:t>SSF is an upstream element in fisheries supply chain that crucial to Thailand economy</a:t>
            </a:r>
          </a:p>
        </p:txBody>
      </p:sp>
      <p:sp>
        <p:nvSpPr>
          <p:cNvPr id="4" name="Slide Number Placeholder 3"/>
          <p:cNvSpPr>
            <a:spLocks noGrp="1"/>
          </p:cNvSpPr>
          <p:nvPr>
            <p:ph type="sldNum" sz="quarter" idx="5"/>
          </p:nvPr>
        </p:nvSpPr>
        <p:spPr/>
        <p:txBody>
          <a:bodyPr/>
          <a:lstStyle/>
          <a:p>
            <a:fld id="{6B9EA817-AA64-44B0-97F9-A7BAFB75F841}" type="slidenum">
              <a:rPr lang="en-US" smtClean="0"/>
              <a:t>6</a:t>
            </a:fld>
            <a:endParaRPr lang="en-US"/>
          </a:p>
        </p:txBody>
      </p:sp>
    </p:spTree>
    <p:extLst>
      <p:ext uri="{BB962C8B-B14F-4D97-AF65-F5344CB8AC3E}">
        <p14:creationId xmlns:p14="http://schemas.microsoft.com/office/powerpoint/2010/main" val="169708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picture gives thousand words. This picture shows Thai fisheries supply chain in 2024. it was made by the fisheries statistic group, DOF. </a:t>
            </a:r>
          </a:p>
          <a:p>
            <a:endParaRPr lang="en-US" dirty="0"/>
          </a:p>
          <a:p>
            <a:r>
              <a:rPr lang="en-US" dirty="0"/>
              <a:t>You can see SSF [or artisanal fisheries here] in the yellow box on the left panel. The first huge numbers is vessel number and the second row is number of fishers involved in SSF.</a:t>
            </a:r>
          </a:p>
          <a:p>
            <a:endParaRPr lang="en-US" dirty="0"/>
          </a:p>
          <a:p>
            <a:r>
              <a:rPr lang="en-US" dirty="0"/>
              <a:t>There are many elements in upstream supply chain, including fishing vessels, fishers, related industries such as ice factories, feed producers, local traders and shipyard. Also imported raw fish for processing</a:t>
            </a:r>
          </a:p>
          <a:p>
            <a:endParaRPr lang="en-US" dirty="0"/>
          </a:p>
          <a:p>
            <a:r>
              <a:rPr lang="en-US" dirty="0"/>
              <a:t>The midstream includes processing plants, landing ports, middle man and marketing, storage facilities and etc. Some of you might know that Thailand is the largest tuna canning industry in the world. While Indonesia is the world largest raw tuna producer.</a:t>
            </a:r>
          </a:p>
          <a:p>
            <a:endParaRPr lang="en-US" dirty="0"/>
          </a:p>
          <a:p>
            <a:r>
              <a:rPr lang="en-US" dirty="0"/>
              <a:t>The downstream includes fishery products, end-users or consumers, and logistics</a:t>
            </a:r>
          </a:p>
          <a:p>
            <a:endParaRPr lang="en-US" dirty="0"/>
          </a:p>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7</a:t>
            </a:fld>
            <a:endParaRPr lang="en-US"/>
          </a:p>
        </p:txBody>
      </p:sp>
    </p:spTree>
    <p:extLst>
      <p:ext uri="{BB962C8B-B14F-4D97-AF65-F5344CB8AC3E}">
        <p14:creationId xmlns:p14="http://schemas.microsoft.com/office/powerpoint/2010/main" val="186733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EA817-AA64-44B0-97F9-A7BAFB75F841}" type="slidenum">
              <a:rPr lang="en-US" smtClean="0"/>
              <a:t>8</a:t>
            </a:fld>
            <a:endParaRPr lang="en-US"/>
          </a:p>
        </p:txBody>
      </p:sp>
    </p:spTree>
    <p:extLst>
      <p:ext uri="{BB962C8B-B14F-4D97-AF65-F5344CB8AC3E}">
        <p14:creationId xmlns:p14="http://schemas.microsoft.com/office/powerpoint/2010/main" val="23066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approaches to collect fishery data. Start from the easiest one.</a:t>
            </a:r>
          </a:p>
          <a:p>
            <a:endParaRPr lang="en-US" dirty="0"/>
          </a:p>
          <a:p>
            <a:pPr marL="228600" indent="-228600">
              <a:buAutoNum type="arabicPeriod"/>
            </a:pPr>
            <a:r>
              <a:rPr lang="en-US" dirty="0"/>
              <a:t>Start from the easiest one is appointing an enumerator to collect the data. It is limited only to the place that have an enumerator.</a:t>
            </a:r>
          </a:p>
          <a:p>
            <a:pPr marL="228600" indent="-228600">
              <a:buAutoNum type="arabicPeriod"/>
            </a:pPr>
            <a:endParaRPr lang="en-US" dirty="0"/>
          </a:p>
          <a:p>
            <a:r>
              <a:rPr lang="en-US" dirty="0"/>
              <a:t>2. Using fishing logbook. The data got from this approach is based on what fishers recorded.</a:t>
            </a:r>
          </a:p>
          <a:p>
            <a:endParaRPr lang="en-US" dirty="0"/>
          </a:p>
          <a:p>
            <a:r>
              <a:rPr lang="en-US" dirty="0"/>
              <a:t>3. Port sampling. It is usually conducted by a technical team to get in-depth fishery data mor e than logbook.</a:t>
            </a:r>
          </a:p>
          <a:p>
            <a:endParaRPr lang="en-US" dirty="0"/>
          </a:p>
          <a:p>
            <a:r>
              <a:rPr lang="en-US" dirty="0"/>
              <a:t>4. Using cooperatives or association mechanism to record the fishing data. It has many benefits but difficult to handle if had more members</a:t>
            </a:r>
          </a:p>
          <a:p>
            <a:endParaRPr lang="en-US" dirty="0"/>
          </a:p>
          <a:p>
            <a:r>
              <a:rPr lang="en-US" dirty="0"/>
              <a:t>5. Using a comprehensive reporting system. It is integrated many method together. Anyway this is the ideal that all reporting scheme wish for.</a:t>
            </a:r>
          </a:p>
        </p:txBody>
      </p:sp>
      <p:sp>
        <p:nvSpPr>
          <p:cNvPr id="4" name="Slide Number Placeholder 3"/>
          <p:cNvSpPr>
            <a:spLocks noGrp="1"/>
          </p:cNvSpPr>
          <p:nvPr>
            <p:ph type="sldNum" sz="quarter" idx="5"/>
          </p:nvPr>
        </p:nvSpPr>
        <p:spPr/>
        <p:txBody>
          <a:bodyPr/>
          <a:lstStyle/>
          <a:p>
            <a:fld id="{6B9EA817-AA64-44B0-97F9-A7BAFB75F841}" type="slidenum">
              <a:rPr lang="en-US" smtClean="0"/>
              <a:t>10</a:t>
            </a:fld>
            <a:endParaRPr lang="en-US"/>
          </a:p>
        </p:txBody>
      </p:sp>
    </p:spTree>
    <p:extLst>
      <p:ext uri="{BB962C8B-B14F-4D97-AF65-F5344CB8AC3E}">
        <p14:creationId xmlns:p14="http://schemas.microsoft.com/office/powerpoint/2010/main" val="295068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53D6DC8-6CEE-47AC-AC25-9697B622DAF9}" type="datetime1">
              <a:rPr lang="en-US" smtClean="0"/>
              <a:t>7/15/2025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AB74F67-9C31-4533-AFD3-C651FC558E52}" type="slidenum">
              <a:rPr lang="en-US" smtClean="0"/>
              <a:t>‹#›</a:t>
            </a:fld>
            <a:endParaRPr lang="en-US"/>
          </a:p>
        </p:txBody>
      </p:sp>
    </p:spTree>
    <p:extLst>
      <p:ext uri="{BB962C8B-B14F-4D97-AF65-F5344CB8AC3E}">
        <p14:creationId xmlns:p14="http://schemas.microsoft.com/office/powerpoint/2010/main" val="58084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09CE0-366E-4003-A5E4-00AAE2987AB7}" type="datetime1">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310956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543A5B-2523-4243-8B27-D2C90AECD7D4}" type="datetime1">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403656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1BF29-96D1-4872-9E85-2E42854F4BE8}" type="datetime1">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320029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C7DFD5-CBE6-4833-9F05-E4D1533CD2D9}" type="datetime1">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270189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5CBC8-E86A-436C-91D6-DECE88075043}" type="datetime1">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340075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21738-E78A-4D4B-8412-8EF3C8DA6355}" type="datetime1">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79064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4A023-82EB-4DEA-AE45-6770B2FD05A5}" type="datetime1">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17550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D372C-0F2C-44A4-983C-845958855970}" type="datetime1">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74F67-9C31-4533-AFD3-C651FC558E52}" type="slidenum">
              <a:rPr lang="en-US" smtClean="0"/>
              <a:t>‹#›</a:t>
            </a:fld>
            <a:endParaRPr lang="en-US"/>
          </a:p>
        </p:txBody>
      </p:sp>
    </p:spTree>
    <p:extLst>
      <p:ext uri="{BB962C8B-B14F-4D97-AF65-F5344CB8AC3E}">
        <p14:creationId xmlns:p14="http://schemas.microsoft.com/office/powerpoint/2010/main" val="216438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DE926C9-889C-431B-8FDB-10ECDF9845AB}" type="datetime1">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AB74F67-9C31-4533-AFD3-C651FC558E52}" type="slidenum">
              <a:rPr lang="en-US" smtClean="0"/>
              <a:t>‹#›</a:t>
            </a:fld>
            <a:endParaRPr lang="en-US"/>
          </a:p>
        </p:txBody>
      </p:sp>
    </p:spTree>
    <p:extLst>
      <p:ext uri="{BB962C8B-B14F-4D97-AF65-F5344CB8AC3E}">
        <p14:creationId xmlns:p14="http://schemas.microsoft.com/office/powerpoint/2010/main" val="256231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5688E6C-16E7-48F7-A7F9-3DCE7FE81FDB}" type="datetime1">
              <a:rPr lang="en-US" smtClean="0"/>
              <a:t>7/15/2025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AB74F67-9C31-4533-AFD3-C651FC558E52}" type="slidenum">
              <a:rPr lang="en-US" smtClean="0"/>
              <a:t>‹#›</a:t>
            </a:fld>
            <a:endParaRPr lang="en-US"/>
          </a:p>
        </p:txBody>
      </p:sp>
    </p:spTree>
    <p:extLst>
      <p:ext uri="{BB962C8B-B14F-4D97-AF65-F5344CB8AC3E}">
        <p14:creationId xmlns:p14="http://schemas.microsoft.com/office/powerpoint/2010/main" val="22034141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042C79A-066F-4094-8154-34459D54438B}" type="datetime1">
              <a:rPr lang="en-US" smtClean="0"/>
              <a:t>7/15/2025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AB74F67-9C31-4533-AFD3-C651FC558E52}" type="slidenum">
              <a:rPr lang="en-US" smtClean="0"/>
              <a:t>‹#›</a:t>
            </a:fld>
            <a:endParaRPr lang="en-US"/>
          </a:p>
        </p:txBody>
      </p:sp>
    </p:spTree>
    <p:extLst>
      <p:ext uri="{BB962C8B-B14F-4D97-AF65-F5344CB8AC3E}">
        <p14:creationId xmlns:p14="http://schemas.microsoft.com/office/powerpoint/2010/main" val="21618967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45EE38-8687-47C5-966B-BCA243F46AB5}"/>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tretch>
            <a:fillRect/>
          </a:stretch>
        </p:blipFill>
        <p:spPr>
          <a:xfrm>
            <a:off x="1" y="0"/>
            <a:ext cx="12192000" cy="6858000"/>
          </a:xfrm>
          <a:prstGeom prst="rect">
            <a:avLst/>
          </a:prstGeom>
          <a:scene3d>
            <a:camera prst="orthographicFront">
              <a:rot lat="0" lon="10800000" rev="0"/>
            </a:camera>
            <a:lightRig rig="threePt" dir="t"/>
          </a:scene3d>
        </p:spPr>
      </p:pic>
      <p:sp>
        <p:nvSpPr>
          <p:cNvPr id="2" name="Title 1">
            <a:extLst>
              <a:ext uri="{FF2B5EF4-FFF2-40B4-BE49-F238E27FC236}">
                <a16:creationId xmlns:a16="http://schemas.microsoft.com/office/drawing/2014/main" id="{6437F4A6-C4DE-4741-A150-1BD913CC4659}"/>
              </a:ext>
            </a:extLst>
          </p:cNvPr>
          <p:cNvSpPr>
            <a:spLocks noGrp="1"/>
          </p:cNvSpPr>
          <p:nvPr>
            <p:ph type="ctrTitle"/>
          </p:nvPr>
        </p:nvSpPr>
        <p:spPr>
          <a:xfrm>
            <a:off x="603504" y="1418647"/>
            <a:ext cx="10782300" cy="3352800"/>
          </a:xfrm>
        </p:spPr>
        <p:txBody>
          <a:bodyPr>
            <a:noAutofit/>
          </a:bodyPr>
          <a:lstStyle/>
          <a:p>
            <a:r>
              <a:rPr lang="en-US" sz="4000" dirty="0"/>
              <a:t>Data collection practices in small scale marine fisheries:</a:t>
            </a:r>
            <a:br>
              <a:rPr lang="en-US" sz="4000" dirty="0"/>
            </a:br>
            <a:r>
              <a:rPr lang="en-US" sz="4000" dirty="0"/>
              <a:t>Artisanal fisheries in Thailand</a:t>
            </a:r>
          </a:p>
        </p:txBody>
      </p:sp>
      <p:sp>
        <p:nvSpPr>
          <p:cNvPr id="3" name="Subtitle 2">
            <a:extLst>
              <a:ext uri="{FF2B5EF4-FFF2-40B4-BE49-F238E27FC236}">
                <a16:creationId xmlns:a16="http://schemas.microsoft.com/office/drawing/2014/main" id="{B062C84C-A2F3-49E0-878A-87F9D6AD5CCC}"/>
              </a:ext>
            </a:extLst>
          </p:cNvPr>
          <p:cNvSpPr>
            <a:spLocks noGrp="1"/>
          </p:cNvSpPr>
          <p:nvPr>
            <p:ph type="subTitle" idx="1"/>
          </p:nvPr>
        </p:nvSpPr>
        <p:spPr>
          <a:xfrm>
            <a:off x="667512" y="4855056"/>
            <a:ext cx="9228201" cy="1645920"/>
          </a:xfrm>
        </p:spPr>
        <p:txBody>
          <a:bodyPr anchor="ctr">
            <a:normAutofit/>
          </a:bodyPr>
          <a:lstStyle/>
          <a:p>
            <a:pPr>
              <a:spcBef>
                <a:spcPts val="600"/>
              </a:spcBef>
            </a:pPr>
            <a:r>
              <a:rPr lang="en-US" sz="2000" dirty="0">
                <a:solidFill>
                  <a:schemeClr val="bg1"/>
                </a:solidFill>
              </a:rPr>
              <a:t>Weerapol Thitipongtrakul  </a:t>
            </a:r>
          </a:p>
          <a:p>
            <a:pPr>
              <a:spcBef>
                <a:spcPts val="600"/>
              </a:spcBef>
            </a:pPr>
            <a:r>
              <a:rPr lang="en-US" sz="2000" dirty="0">
                <a:solidFill>
                  <a:schemeClr val="bg1"/>
                </a:solidFill>
              </a:rPr>
              <a:t>Fishery biologist</a:t>
            </a:r>
          </a:p>
          <a:p>
            <a:pPr>
              <a:spcBef>
                <a:spcPts val="600"/>
              </a:spcBef>
            </a:pPr>
            <a:r>
              <a:rPr lang="en-US" sz="2000" dirty="0">
                <a:solidFill>
                  <a:schemeClr val="bg1"/>
                </a:solidFill>
              </a:rPr>
              <a:t>Marine Fisheries Research and Development Division</a:t>
            </a:r>
          </a:p>
          <a:p>
            <a:pPr>
              <a:spcBef>
                <a:spcPts val="600"/>
              </a:spcBef>
            </a:pPr>
            <a:r>
              <a:rPr lang="en-US" sz="2000" dirty="0">
                <a:solidFill>
                  <a:schemeClr val="bg1"/>
                </a:solidFill>
              </a:rPr>
              <a:t>Department of Fisheries of Thailand</a:t>
            </a:r>
          </a:p>
        </p:txBody>
      </p:sp>
      <p:sp>
        <p:nvSpPr>
          <p:cNvPr id="4" name="Slide Number Placeholder 3">
            <a:extLst>
              <a:ext uri="{FF2B5EF4-FFF2-40B4-BE49-F238E27FC236}">
                <a16:creationId xmlns:a16="http://schemas.microsoft.com/office/drawing/2014/main" id="{16B33D7E-05B9-4840-A896-C45FEA3AF7B5}"/>
              </a:ext>
            </a:extLst>
          </p:cNvPr>
          <p:cNvSpPr>
            <a:spLocks noGrp="1"/>
          </p:cNvSpPr>
          <p:nvPr>
            <p:ph type="sldNum" sz="quarter" idx="12"/>
          </p:nvPr>
        </p:nvSpPr>
        <p:spPr/>
        <p:txBody>
          <a:bodyPr/>
          <a:lstStyle/>
          <a:p>
            <a:fld id="{2AB74F67-9C31-4533-AFD3-C651FC558E52}" type="slidenum">
              <a:rPr lang="en-US" smtClean="0"/>
              <a:t>1</a:t>
            </a:fld>
            <a:endParaRPr lang="en-US"/>
          </a:p>
        </p:txBody>
      </p:sp>
    </p:spTree>
    <p:extLst>
      <p:ext uri="{BB962C8B-B14F-4D97-AF65-F5344CB8AC3E}">
        <p14:creationId xmlns:p14="http://schemas.microsoft.com/office/powerpoint/2010/main" val="37026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5AD3-7AED-41AD-9F3E-7197A3CA4572}"/>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372362BD-677E-46A9-9AB9-4F1F3B156649}"/>
              </a:ext>
            </a:extLst>
          </p:cNvPr>
          <p:cNvSpPr>
            <a:spLocks noGrp="1"/>
          </p:cNvSpPr>
          <p:nvPr>
            <p:ph type="sldNum" sz="quarter" idx="12"/>
          </p:nvPr>
        </p:nvSpPr>
        <p:spPr/>
        <p:txBody>
          <a:bodyPr/>
          <a:lstStyle/>
          <a:p>
            <a:fld id="{2AB74F67-9C31-4533-AFD3-C651FC558E52}" type="slidenum">
              <a:rPr lang="en-US" smtClean="0"/>
              <a:t>10</a:t>
            </a:fld>
            <a:endParaRPr lang="en-US"/>
          </a:p>
        </p:txBody>
      </p:sp>
      <p:graphicFrame>
        <p:nvGraphicFramePr>
          <p:cNvPr id="5" name="Diagram 4">
            <a:extLst>
              <a:ext uri="{FF2B5EF4-FFF2-40B4-BE49-F238E27FC236}">
                <a16:creationId xmlns:a16="http://schemas.microsoft.com/office/drawing/2014/main" id="{DCB7F6C6-3291-436F-A6B1-450A15E18836}"/>
              </a:ext>
            </a:extLst>
          </p:cNvPr>
          <p:cNvGraphicFramePr/>
          <p:nvPr>
            <p:extLst>
              <p:ext uri="{D42A27DB-BD31-4B8C-83A1-F6EECF244321}">
                <p14:modId xmlns:p14="http://schemas.microsoft.com/office/powerpoint/2010/main" val="3777194551"/>
              </p:ext>
            </p:extLst>
          </p:nvPr>
        </p:nvGraphicFramePr>
        <p:xfrm>
          <a:off x="-1388478" y="-177614"/>
          <a:ext cx="11515344" cy="703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E678A2D-4A26-4794-A747-53A079BDB082}"/>
              </a:ext>
            </a:extLst>
          </p:cNvPr>
          <p:cNvSpPr txBox="1"/>
          <p:nvPr/>
        </p:nvSpPr>
        <p:spPr>
          <a:xfrm>
            <a:off x="3188014" y="6148032"/>
            <a:ext cx="6193536" cy="369332"/>
          </a:xfrm>
          <a:prstGeom prst="rect">
            <a:avLst/>
          </a:prstGeom>
          <a:noFill/>
        </p:spPr>
        <p:txBody>
          <a:bodyPr wrap="square">
            <a:spAutoFit/>
          </a:bodyPr>
          <a:lstStyle/>
          <a:p>
            <a:pPr lvl="2"/>
            <a:r>
              <a:rPr lang="en-US" i="1" dirty="0"/>
              <a:t>Appointing somebody to record any fishing information</a:t>
            </a:r>
          </a:p>
        </p:txBody>
      </p:sp>
      <p:sp>
        <p:nvSpPr>
          <p:cNvPr id="11" name="TextBox 10">
            <a:extLst>
              <a:ext uri="{FF2B5EF4-FFF2-40B4-BE49-F238E27FC236}">
                <a16:creationId xmlns:a16="http://schemas.microsoft.com/office/drawing/2014/main" id="{8991BBD3-107E-4E61-8BFD-DAE6AD39EF67}"/>
              </a:ext>
            </a:extLst>
          </p:cNvPr>
          <p:cNvSpPr txBox="1"/>
          <p:nvPr/>
        </p:nvSpPr>
        <p:spPr>
          <a:xfrm>
            <a:off x="5278750" y="5230081"/>
            <a:ext cx="5965509" cy="646331"/>
          </a:xfrm>
          <a:prstGeom prst="rect">
            <a:avLst/>
          </a:prstGeom>
          <a:noFill/>
        </p:spPr>
        <p:txBody>
          <a:bodyPr wrap="square">
            <a:spAutoFit/>
          </a:bodyPr>
          <a:lstStyle/>
          <a:p>
            <a:pPr lvl="2"/>
            <a:r>
              <a:rPr lang="en-US" i="1" dirty="0"/>
              <a:t>A document recording of fishing activities and catch.</a:t>
            </a:r>
          </a:p>
          <a:p>
            <a:pPr lvl="2"/>
            <a:r>
              <a:rPr lang="en-US" i="1" dirty="0"/>
              <a:t>logbook is preferable for routine reporting</a:t>
            </a:r>
          </a:p>
        </p:txBody>
      </p:sp>
      <p:sp>
        <p:nvSpPr>
          <p:cNvPr id="13" name="TextBox 12">
            <a:extLst>
              <a:ext uri="{FF2B5EF4-FFF2-40B4-BE49-F238E27FC236}">
                <a16:creationId xmlns:a16="http://schemas.microsoft.com/office/drawing/2014/main" id="{95F3EEDB-D3AE-409C-B753-C9679642B345}"/>
              </a:ext>
            </a:extLst>
          </p:cNvPr>
          <p:cNvSpPr txBox="1"/>
          <p:nvPr/>
        </p:nvSpPr>
        <p:spPr>
          <a:xfrm>
            <a:off x="6243636" y="4042152"/>
            <a:ext cx="5574220" cy="923330"/>
          </a:xfrm>
          <a:prstGeom prst="rect">
            <a:avLst/>
          </a:prstGeom>
          <a:noFill/>
        </p:spPr>
        <p:txBody>
          <a:bodyPr wrap="square">
            <a:spAutoFit/>
          </a:bodyPr>
          <a:lstStyle/>
          <a:p>
            <a:pPr lvl="2"/>
            <a:r>
              <a:rPr lang="en-US" i="1" dirty="0"/>
              <a:t>An act to sample landed fishing vessels at landing sites. The fine details of fishing effort and what species in the catch are known</a:t>
            </a:r>
          </a:p>
        </p:txBody>
      </p:sp>
      <p:sp>
        <p:nvSpPr>
          <p:cNvPr id="15" name="TextBox 14">
            <a:extLst>
              <a:ext uri="{FF2B5EF4-FFF2-40B4-BE49-F238E27FC236}">
                <a16:creationId xmlns:a16="http://schemas.microsoft.com/office/drawing/2014/main" id="{19DE6B67-AB9D-448F-BD4C-BEAB7ADA66FC}"/>
              </a:ext>
            </a:extLst>
          </p:cNvPr>
          <p:cNvSpPr txBox="1"/>
          <p:nvPr/>
        </p:nvSpPr>
        <p:spPr>
          <a:xfrm>
            <a:off x="6772275" y="2352574"/>
            <a:ext cx="5419725" cy="1477328"/>
          </a:xfrm>
          <a:prstGeom prst="rect">
            <a:avLst/>
          </a:prstGeom>
          <a:noFill/>
        </p:spPr>
        <p:txBody>
          <a:bodyPr wrap="square">
            <a:spAutoFit/>
          </a:bodyPr>
          <a:lstStyle/>
          <a:p>
            <a:pPr lvl="2"/>
            <a:r>
              <a:rPr lang="en-US" i="1" dirty="0"/>
              <a:t>fishing data and catch are recorded/manipulated by appointed local agencies. It has better data consistency than recording by individual fisher and could be done as routine reporting</a:t>
            </a:r>
          </a:p>
        </p:txBody>
      </p:sp>
      <p:sp>
        <p:nvSpPr>
          <p:cNvPr id="17" name="TextBox 16">
            <a:extLst>
              <a:ext uri="{FF2B5EF4-FFF2-40B4-BE49-F238E27FC236}">
                <a16:creationId xmlns:a16="http://schemas.microsoft.com/office/drawing/2014/main" id="{027B78FF-5915-4FDA-99AF-CF094DEE25D4}"/>
              </a:ext>
            </a:extLst>
          </p:cNvPr>
          <p:cNvSpPr txBox="1"/>
          <p:nvPr/>
        </p:nvSpPr>
        <p:spPr>
          <a:xfrm>
            <a:off x="7143750" y="1399428"/>
            <a:ext cx="4462285" cy="646331"/>
          </a:xfrm>
          <a:prstGeom prst="rect">
            <a:avLst/>
          </a:prstGeom>
          <a:noFill/>
        </p:spPr>
        <p:txBody>
          <a:bodyPr wrap="square">
            <a:spAutoFit/>
          </a:bodyPr>
          <a:lstStyle/>
          <a:p>
            <a:pPr lvl="2"/>
            <a:r>
              <a:rPr lang="en-US" i="1" dirty="0"/>
              <a:t>All fishing information are recorded.</a:t>
            </a:r>
          </a:p>
          <a:p>
            <a:pPr lvl="2"/>
            <a:r>
              <a:rPr lang="en-US" i="1" dirty="0"/>
              <a:t>Ideal of data collection</a:t>
            </a:r>
          </a:p>
        </p:txBody>
      </p:sp>
      <p:sp>
        <p:nvSpPr>
          <p:cNvPr id="12" name="TextBox 11">
            <a:extLst>
              <a:ext uri="{FF2B5EF4-FFF2-40B4-BE49-F238E27FC236}">
                <a16:creationId xmlns:a16="http://schemas.microsoft.com/office/drawing/2014/main" id="{0FFD285C-36D1-4C9A-AF68-FC7DAD4FDC6E}"/>
              </a:ext>
            </a:extLst>
          </p:cNvPr>
          <p:cNvSpPr txBox="1"/>
          <p:nvPr/>
        </p:nvSpPr>
        <p:spPr>
          <a:xfrm>
            <a:off x="601975" y="3228945"/>
            <a:ext cx="3935026" cy="400110"/>
          </a:xfrm>
          <a:prstGeom prst="rect">
            <a:avLst/>
          </a:prstGeom>
          <a:noFill/>
        </p:spPr>
        <p:txBody>
          <a:bodyPr wrap="square">
            <a:spAutoFit/>
          </a:bodyPr>
          <a:lstStyle/>
          <a:p>
            <a:r>
              <a:rPr lang="en-US" sz="2000" dirty="0"/>
              <a:t>Approaches for SSF data collection </a:t>
            </a:r>
          </a:p>
        </p:txBody>
      </p:sp>
    </p:spTree>
    <p:extLst>
      <p:ext uri="{BB962C8B-B14F-4D97-AF65-F5344CB8AC3E}">
        <p14:creationId xmlns:p14="http://schemas.microsoft.com/office/powerpoint/2010/main" val="114802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68B8A-4B73-4882-80B8-07D2737367E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ABDF954-ED20-475D-875F-A6B922196E27}"/>
              </a:ext>
            </a:extLst>
          </p:cNvPr>
          <p:cNvSpPr>
            <a:spLocks noGrp="1"/>
          </p:cNvSpPr>
          <p:nvPr>
            <p:ph type="title"/>
          </p:nvPr>
        </p:nvSpPr>
        <p:spPr/>
        <p:txBody>
          <a:bodyPr>
            <a:normAutofit/>
          </a:bodyPr>
          <a:lstStyle/>
          <a:p>
            <a:r>
              <a:rPr lang="en-US" sz="7200" dirty="0"/>
              <a:t>SSF data characteristics</a:t>
            </a:r>
          </a:p>
        </p:txBody>
      </p:sp>
      <p:sp>
        <p:nvSpPr>
          <p:cNvPr id="6" name="Text Placeholder 5">
            <a:extLst>
              <a:ext uri="{FF2B5EF4-FFF2-40B4-BE49-F238E27FC236}">
                <a16:creationId xmlns:a16="http://schemas.microsoft.com/office/drawing/2014/main" id="{CF7D5095-E290-438C-951C-0AD710DF4043}"/>
              </a:ext>
            </a:extLst>
          </p:cNvPr>
          <p:cNvSpPr>
            <a:spLocks noGrp="1"/>
          </p:cNvSpPr>
          <p:nvPr>
            <p:ph type="body" idx="1"/>
          </p:nvPr>
        </p:nvSpPr>
        <p:spPr/>
        <p:txBody>
          <a:bodyPr/>
          <a:lstStyle/>
          <a:p>
            <a:r>
              <a:rPr lang="en-US" dirty="0"/>
              <a:t>Nature of SSF data is complexity especially in tropical area</a:t>
            </a:r>
          </a:p>
        </p:txBody>
      </p:sp>
      <p:sp>
        <p:nvSpPr>
          <p:cNvPr id="4" name="Slide Number Placeholder 3">
            <a:extLst>
              <a:ext uri="{FF2B5EF4-FFF2-40B4-BE49-F238E27FC236}">
                <a16:creationId xmlns:a16="http://schemas.microsoft.com/office/drawing/2014/main" id="{1181F98B-52B3-4255-9624-AD9019A584B1}"/>
              </a:ext>
            </a:extLst>
          </p:cNvPr>
          <p:cNvSpPr>
            <a:spLocks noGrp="1"/>
          </p:cNvSpPr>
          <p:nvPr>
            <p:ph type="sldNum" sz="quarter" idx="12"/>
          </p:nvPr>
        </p:nvSpPr>
        <p:spPr/>
        <p:txBody>
          <a:bodyPr/>
          <a:lstStyle/>
          <a:p>
            <a:fld id="{2AB74F67-9C31-4533-AFD3-C651FC558E52}" type="slidenum">
              <a:rPr lang="en-US" smtClean="0"/>
              <a:t>11</a:t>
            </a:fld>
            <a:endParaRPr lang="en-US"/>
          </a:p>
        </p:txBody>
      </p:sp>
    </p:spTree>
    <p:extLst>
      <p:ext uri="{BB962C8B-B14F-4D97-AF65-F5344CB8AC3E}">
        <p14:creationId xmlns:p14="http://schemas.microsoft.com/office/powerpoint/2010/main" val="186601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8088-898F-41D6-928E-EA22A0CC08C3}"/>
              </a:ext>
            </a:extLst>
          </p:cNvPr>
          <p:cNvSpPr>
            <a:spLocks noGrp="1"/>
          </p:cNvSpPr>
          <p:nvPr>
            <p:ph type="title"/>
          </p:nvPr>
        </p:nvSpPr>
        <p:spPr/>
        <p:txBody>
          <a:bodyPr/>
          <a:lstStyle/>
          <a:p>
            <a:r>
              <a:rPr lang="en-US" dirty="0"/>
              <a:t>SSF data characteristics</a:t>
            </a:r>
          </a:p>
        </p:txBody>
      </p:sp>
      <p:sp>
        <p:nvSpPr>
          <p:cNvPr id="4" name="Slide Number Placeholder 3">
            <a:extLst>
              <a:ext uri="{FF2B5EF4-FFF2-40B4-BE49-F238E27FC236}">
                <a16:creationId xmlns:a16="http://schemas.microsoft.com/office/drawing/2014/main" id="{BF7EF082-BBEC-4FBE-97DC-12CB677F14A7}"/>
              </a:ext>
            </a:extLst>
          </p:cNvPr>
          <p:cNvSpPr>
            <a:spLocks noGrp="1"/>
          </p:cNvSpPr>
          <p:nvPr>
            <p:ph type="sldNum" sz="quarter" idx="12"/>
          </p:nvPr>
        </p:nvSpPr>
        <p:spPr/>
        <p:txBody>
          <a:bodyPr/>
          <a:lstStyle/>
          <a:p>
            <a:fld id="{2AB74F67-9C31-4533-AFD3-C651FC558E52}" type="slidenum">
              <a:rPr lang="en-US" smtClean="0"/>
              <a:t>12</a:t>
            </a:fld>
            <a:endParaRPr lang="en-US"/>
          </a:p>
        </p:txBody>
      </p:sp>
      <p:graphicFrame>
        <p:nvGraphicFramePr>
          <p:cNvPr id="6" name="Diagram 5">
            <a:extLst>
              <a:ext uri="{FF2B5EF4-FFF2-40B4-BE49-F238E27FC236}">
                <a16:creationId xmlns:a16="http://schemas.microsoft.com/office/drawing/2014/main" id="{AAA73B7A-0D48-4532-A5E3-CB909BC47E87}"/>
              </a:ext>
            </a:extLst>
          </p:cNvPr>
          <p:cNvGraphicFramePr/>
          <p:nvPr>
            <p:extLst>
              <p:ext uri="{D42A27DB-BD31-4B8C-83A1-F6EECF244321}">
                <p14:modId xmlns:p14="http://schemas.microsoft.com/office/powerpoint/2010/main" val="425494157"/>
              </p:ext>
            </p:extLst>
          </p:nvPr>
        </p:nvGraphicFramePr>
        <p:xfrm>
          <a:off x="1362392" y="1803825"/>
          <a:ext cx="9362437" cy="442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08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88A658-43D7-4A0C-AFCD-522AF79BF69E}"/>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16200000">
            <a:off x="2094984" y="-3239018"/>
            <a:ext cx="8002034" cy="12192002"/>
          </a:xfrm>
          <a:prstGeom prst="rect">
            <a:avLst/>
          </a:prstGeom>
        </p:spPr>
      </p:pic>
      <p:sp>
        <p:nvSpPr>
          <p:cNvPr id="5" name="Title 4">
            <a:extLst>
              <a:ext uri="{FF2B5EF4-FFF2-40B4-BE49-F238E27FC236}">
                <a16:creationId xmlns:a16="http://schemas.microsoft.com/office/drawing/2014/main" id="{51185624-BAA0-4CAB-9F21-6567C29A8023}"/>
              </a:ext>
            </a:extLst>
          </p:cNvPr>
          <p:cNvSpPr>
            <a:spLocks noGrp="1"/>
          </p:cNvSpPr>
          <p:nvPr>
            <p:ph type="title"/>
          </p:nvPr>
        </p:nvSpPr>
        <p:spPr/>
        <p:txBody>
          <a:bodyPr>
            <a:normAutofit/>
          </a:bodyPr>
          <a:lstStyle/>
          <a:p>
            <a:r>
              <a:rPr lang="en-US" sz="7200" dirty="0"/>
              <a:t>SSF data collection procedure</a:t>
            </a:r>
          </a:p>
        </p:txBody>
      </p:sp>
      <p:sp>
        <p:nvSpPr>
          <p:cNvPr id="6" name="Text Placeholder 5">
            <a:extLst>
              <a:ext uri="{FF2B5EF4-FFF2-40B4-BE49-F238E27FC236}">
                <a16:creationId xmlns:a16="http://schemas.microsoft.com/office/drawing/2014/main" id="{E4C372BC-9878-47A8-93FD-6C0D298DF9CD}"/>
              </a:ext>
            </a:extLst>
          </p:cNvPr>
          <p:cNvSpPr>
            <a:spLocks noGrp="1"/>
          </p:cNvSpPr>
          <p:nvPr>
            <p:ph type="body" idx="1"/>
          </p:nvPr>
        </p:nvSpPr>
        <p:spPr/>
        <p:txBody>
          <a:bodyPr/>
          <a:lstStyle/>
          <a:p>
            <a:r>
              <a:rPr lang="en-US" dirty="0"/>
              <a:t>Different methods depend on country preferences</a:t>
            </a:r>
          </a:p>
        </p:txBody>
      </p:sp>
      <p:sp>
        <p:nvSpPr>
          <p:cNvPr id="4" name="Slide Number Placeholder 3">
            <a:extLst>
              <a:ext uri="{FF2B5EF4-FFF2-40B4-BE49-F238E27FC236}">
                <a16:creationId xmlns:a16="http://schemas.microsoft.com/office/drawing/2014/main" id="{4737130B-5031-4BAD-B0B2-1C7F197119A5}"/>
              </a:ext>
            </a:extLst>
          </p:cNvPr>
          <p:cNvSpPr>
            <a:spLocks noGrp="1"/>
          </p:cNvSpPr>
          <p:nvPr>
            <p:ph type="sldNum" sz="quarter" idx="12"/>
          </p:nvPr>
        </p:nvSpPr>
        <p:spPr/>
        <p:txBody>
          <a:bodyPr/>
          <a:lstStyle/>
          <a:p>
            <a:fld id="{2AB74F67-9C31-4533-AFD3-C651FC558E52}" type="slidenum">
              <a:rPr lang="en-US" smtClean="0"/>
              <a:t>13</a:t>
            </a:fld>
            <a:endParaRPr lang="en-US"/>
          </a:p>
        </p:txBody>
      </p:sp>
    </p:spTree>
    <p:extLst>
      <p:ext uri="{BB962C8B-B14F-4D97-AF65-F5344CB8AC3E}">
        <p14:creationId xmlns:p14="http://schemas.microsoft.com/office/powerpoint/2010/main" val="108066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A624-E78A-4728-91C5-3F9A5141D769}"/>
              </a:ext>
            </a:extLst>
          </p:cNvPr>
          <p:cNvSpPr>
            <a:spLocks noGrp="1"/>
          </p:cNvSpPr>
          <p:nvPr>
            <p:ph type="title"/>
          </p:nvPr>
        </p:nvSpPr>
        <p:spPr/>
        <p:txBody>
          <a:bodyPr/>
          <a:lstStyle/>
          <a:p>
            <a:r>
              <a:rPr lang="en-US" dirty="0"/>
              <a:t>SSF data collection procedure</a:t>
            </a:r>
          </a:p>
        </p:txBody>
      </p:sp>
      <p:sp>
        <p:nvSpPr>
          <p:cNvPr id="3" name="Content Placeholder 2">
            <a:extLst>
              <a:ext uri="{FF2B5EF4-FFF2-40B4-BE49-F238E27FC236}">
                <a16:creationId xmlns:a16="http://schemas.microsoft.com/office/drawing/2014/main" id="{8EC79F6C-A867-40B9-9796-D3A5A27EF64E}"/>
              </a:ext>
            </a:extLst>
          </p:cNvPr>
          <p:cNvSpPr>
            <a:spLocks noGrp="1"/>
          </p:cNvSpPr>
          <p:nvPr>
            <p:ph idx="1"/>
          </p:nvPr>
        </p:nvSpPr>
        <p:spPr/>
        <p:txBody>
          <a:bodyPr>
            <a:normAutofit fontScale="92500" lnSpcReduction="10000"/>
          </a:bodyPr>
          <a:lstStyle/>
          <a:p>
            <a:r>
              <a:rPr lang="en-US" dirty="0"/>
              <a:t>A study case of Thailand</a:t>
            </a:r>
          </a:p>
          <a:p>
            <a:r>
              <a:rPr lang="en-US" dirty="0"/>
              <a:t>Two (2) approaches are used to collect SSF data in Thailand</a:t>
            </a:r>
          </a:p>
          <a:p>
            <a:pPr lvl="1"/>
            <a:r>
              <a:rPr lang="en-US" dirty="0"/>
              <a:t>1. </a:t>
            </a:r>
            <a:r>
              <a:rPr lang="en-US" b="1" dirty="0"/>
              <a:t>Enumerator</a:t>
            </a:r>
            <a:r>
              <a:rPr lang="en-US" dirty="0"/>
              <a:t> by appointing government officers to interview SSF catch in fishing communities/local fish markets</a:t>
            </a:r>
          </a:p>
          <a:p>
            <a:pPr lvl="1"/>
            <a:r>
              <a:rPr lang="en-US" dirty="0"/>
              <a:t>2. </a:t>
            </a:r>
            <a:r>
              <a:rPr lang="en-US" b="1" dirty="0"/>
              <a:t>Port sampling </a:t>
            </a:r>
            <a:r>
              <a:rPr lang="en-US" dirty="0"/>
              <a:t>at landing sites for scientific purpose</a:t>
            </a:r>
          </a:p>
          <a:p>
            <a:r>
              <a:rPr lang="en-US" dirty="0"/>
              <a:t>The data (from 2 methods) then analyze and comply to national fisheries statistics</a:t>
            </a:r>
          </a:p>
          <a:p>
            <a:r>
              <a:rPr lang="en-US" dirty="0"/>
              <a:t>The </a:t>
            </a:r>
            <a:r>
              <a:rPr lang="en-US" i="1" dirty="0"/>
              <a:t>ultimate goals </a:t>
            </a:r>
            <a:r>
              <a:rPr lang="en-US" dirty="0"/>
              <a:t>are to use for </a:t>
            </a:r>
          </a:p>
          <a:p>
            <a:pPr marL="801688" lvl="1">
              <a:buFont typeface="Wingdings" panose="05000000000000000000" pitchFamily="2" charset="2"/>
              <a:buChar char="§"/>
            </a:pPr>
            <a:r>
              <a:rPr lang="en-US" dirty="0"/>
              <a:t>Input in stock assessment</a:t>
            </a:r>
          </a:p>
          <a:p>
            <a:pPr marL="801688" lvl="1">
              <a:buFont typeface="Wingdings" panose="05000000000000000000" pitchFamily="2" charset="2"/>
              <a:buChar char="§"/>
            </a:pPr>
            <a:r>
              <a:rPr lang="en-US" dirty="0"/>
              <a:t>Research data</a:t>
            </a:r>
          </a:p>
          <a:p>
            <a:pPr marL="801688" lvl="1">
              <a:buFont typeface="Wingdings" panose="05000000000000000000" pitchFamily="2" charset="2"/>
              <a:buChar char="§"/>
            </a:pPr>
            <a:r>
              <a:rPr lang="en-US" dirty="0"/>
              <a:t>Supporting scientific evidences for legislation and fisheries issue/conflict resolutions</a:t>
            </a:r>
          </a:p>
          <a:p>
            <a:endParaRPr lang="en-US" dirty="0"/>
          </a:p>
          <a:p>
            <a:endParaRPr lang="en-US" dirty="0"/>
          </a:p>
        </p:txBody>
      </p:sp>
      <p:sp>
        <p:nvSpPr>
          <p:cNvPr id="4" name="Slide Number Placeholder 3">
            <a:extLst>
              <a:ext uri="{FF2B5EF4-FFF2-40B4-BE49-F238E27FC236}">
                <a16:creationId xmlns:a16="http://schemas.microsoft.com/office/drawing/2014/main" id="{DADF7EFC-4A70-49CC-9A85-87B3D913140F}"/>
              </a:ext>
            </a:extLst>
          </p:cNvPr>
          <p:cNvSpPr>
            <a:spLocks noGrp="1"/>
          </p:cNvSpPr>
          <p:nvPr>
            <p:ph type="sldNum" sz="quarter" idx="12"/>
          </p:nvPr>
        </p:nvSpPr>
        <p:spPr/>
        <p:txBody>
          <a:bodyPr/>
          <a:lstStyle/>
          <a:p>
            <a:fld id="{2AB74F67-9C31-4533-AFD3-C651FC558E52}" type="slidenum">
              <a:rPr lang="en-US" smtClean="0"/>
              <a:t>14</a:t>
            </a:fld>
            <a:endParaRPr lang="en-US"/>
          </a:p>
        </p:txBody>
      </p:sp>
    </p:spTree>
    <p:extLst>
      <p:ext uri="{BB962C8B-B14F-4D97-AF65-F5344CB8AC3E}">
        <p14:creationId xmlns:p14="http://schemas.microsoft.com/office/powerpoint/2010/main" val="256443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CB1BC4-5E0C-4876-BD10-3EE7E8D42A44}"/>
              </a:ext>
            </a:extLst>
          </p:cNvPr>
          <p:cNvSpPr/>
          <p:nvPr/>
        </p:nvSpPr>
        <p:spPr>
          <a:xfrm>
            <a:off x="153972" y="197964"/>
            <a:ext cx="9176552" cy="646207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9D94079-F1D7-40FC-8AAE-3FD1F095B5CD}"/>
              </a:ext>
            </a:extLst>
          </p:cNvPr>
          <p:cNvSpPr/>
          <p:nvPr/>
        </p:nvSpPr>
        <p:spPr>
          <a:xfrm>
            <a:off x="9573517" y="197963"/>
            <a:ext cx="2464512" cy="6462074"/>
          </a:xfrm>
          <a:prstGeom prst="rect">
            <a:avLst/>
          </a:prstGeom>
          <a:solidFill>
            <a:schemeClr val="accent6">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553E478-9759-4800-AA4D-96A2719223A0}"/>
              </a:ext>
            </a:extLst>
          </p:cNvPr>
          <p:cNvSpPr/>
          <p:nvPr/>
        </p:nvSpPr>
        <p:spPr>
          <a:xfrm>
            <a:off x="4915803" y="395111"/>
            <a:ext cx="2094528" cy="6151805"/>
          </a:xfrm>
          <a:prstGeom prst="roundRect">
            <a:avLst/>
          </a:prstGeom>
          <a:solidFill>
            <a:schemeClr val="tx1">
              <a:lumMod val="50000"/>
              <a:lumOff val="5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58F9F30-0C92-4F37-BA15-D7C096DA1862}"/>
              </a:ext>
            </a:extLst>
          </p:cNvPr>
          <p:cNvGraphicFramePr>
            <a:graphicFrameLocks noGrp="1"/>
          </p:cNvGraphicFramePr>
          <p:nvPr>
            <p:ph idx="1"/>
            <p:extLst>
              <p:ext uri="{D42A27DB-BD31-4B8C-83A1-F6EECF244321}">
                <p14:modId xmlns:p14="http://schemas.microsoft.com/office/powerpoint/2010/main" val="1711553174"/>
              </p:ext>
            </p:extLst>
          </p:nvPr>
        </p:nvGraphicFramePr>
        <p:xfrm>
          <a:off x="301659" y="311084"/>
          <a:ext cx="6542201" cy="6240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34B08BD-07E1-46AE-8782-056BC011A029}"/>
              </a:ext>
            </a:extLst>
          </p:cNvPr>
          <p:cNvSpPr>
            <a:spLocks noGrp="1"/>
          </p:cNvSpPr>
          <p:nvPr>
            <p:ph type="sldNum" sz="quarter" idx="12"/>
          </p:nvPr>
        </p:nvSpPr>
        <p:spPr/>
        <p:txBody>
          <a:bodyPr/>
          <a:lstStyle/>
          <a:p>
            <a:fld id="{F1D24AD3-724D-4E87-AEFD-883AA92C11CD}" type="slidenum">
              <a:rPr lang="en-US" smtClean="0"/>
              <a:t>15</a:t>
            </a:fld>
            <a:endParaRPr lang="en-US"/>
          </a:p>
        </p:txBody>
      </p:sp>
      <p:grpSp>
        <p:nvGrpSpPr>
          <p:cNvPr id="5" name="Group 4">
            <a:extLst>
              <a:ext uri="{FF2B5EF4-FFF2-40B4-BE49-F238E27FC236}">
                <a16:creationId xmlns:a16="http://schemas.microsoft.com/office/drawing/2014/main" id="{CA656AC7-7266-46E1-AFD9-3D2AE24F43D1}"/>
              </a:ext>
            </a:extLst>
          </p:cNvPr>
          <p:cNvGrpSpPr/>
          <p:nvPr/>
        </p:nvGrpSpPr>
        <p:grpSpPr>
          <a:xfrm>
            <a:off x="9936573" y="1591834"/>
            <a:ext cx="1846567" cy="923283"/>
            <a:chOff x="2800303" y="1596854"/>
            <a:chExt cx="1846567" cy="923283"/>
          </a:xfrm>
        </p:grpSpPr>
        <p:sp>
          <p:nvSpPr>
            <p:cNvPr id="6" name="Rectangle: Rounded Corners 5">
              <a:extLst>
                <a:ext uri="{FF2B5EF4-FFF2-40B4-BE49-F238E27FC236}">
                  <a16:creationId xmlns:a16="http://schemas.microsoft.com/office/drawing/2014/main" id="{6310A0FB-AF1E-4BDC-903F-DE0CBA400C08}"/>
                </a:ext>
              </a:extLst>
            </p:cNvPr>
            <p:cNvSpPr/>
            <p:nvPr/>
          </p:nvSpPr>
          <p:spPr>
            <a:xfrm>
              <a:off x="2800303" y="1596854"/>
              <a:ext cx="1846567" cy="923283"/>
            </a:xfrm>
            <a:prstGeom prst="roundRect">
              <a:avLst>
                <a:gd name="adj" fmla="val 10000"/>
              </a:avLst>
            </a:prstGeom>
            <a:ln w="3810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7" name="Rectangle: Rounded Corners 4">
              <a:extLst>
                <a:ext uri="{FF2B5EF4-FFF2-40B4-BE49-F238E27FC236}">
                  <a16:creationId xmlns:a16="http://schemas.microsoft.com/office/drawing/2014/main" id="{456B2FF5-35DD-4F9A-BD70-F662F2DCC3D2}"/>
                </a:ext>
              </a:extLst>
            </p:cNvPr>
            <p:cNvSpPr txBox="1"/>
            <p:nvPr/>
          </p:nvSpPr>
          <p:spPr>
            <a:xfrm>
              <a:off x="2827345" y="1623896"/>
              <a:ext cx="1792483" cy="869199"/>
            </a:xfrm>
            <a:prstGeom prst="rect">
              <a:avLst/>
            </a:prstGeom>
            <a:ln w="3810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Sources for national fisheries statistics</a:t>
              </a:r>
            </a:p>
          </p:txBody>
        </p:sp>
      </p:grpSp>
      <p:grpSp>
        <p:nvGrpSpPr>
          <p:cNvPr id="8" name="Group 7">
            <a:extLst>
              <a:ext uri="{FF2B5EF4-FFF2-40B4-BE49-F238E27FC236}">
                <a16:creationId xmlns:a16="http://schemas.microsoft.com/office/drawing/2014/main" id="{90FEDE77-8CE1-4A06-BF8C-F4394C4192CC}"/>
              </a:ext>
            </a:extLst>
          </p:cNvPr>
          <p:cNvGrpSpPr/>
          <p:nvPr/>
        </p:nvGrpSpPr>
        <p:grpSpPr>
          <a:xfrm>
            <a:off x="7344414" y="1003651"/>
            <a:ext cx="1846567" cy="923283"/>
            <a:chOff x="2800303" y="1596854"/>
            <a:chExt cx="1846567" cy="923283"/>
          </a:xfrm>
        </p:grpSpPr>
        <p:sp>
          <p:nvSpPr>
            <p:cNvPr id="9" name="Rectangle: Rounded Corners 8">
              <a:extLst>
                <a:ext uri="{FF2B5EF4-FFF2-40B4-BE49-F238E27FC236}">
                  <a16:creationId xmlns:a16="http://schemas.microsoft.com/office/drawing/2014/main" id="{797BBD8F-05B4-449C-9133-2508C30E68C5}"/>
                </a:ext>
              </a:extLst>
            </p:cNvPr>
            <p:cNvSpPr/>
            <p:nvPr/>
          </p:nvSpPr>
          <p:spPr>
            <a:xfrm>
              <a:off x="2800303" y="1596854"/>
              <a:ext cx="1846567" cy="923283"/>
            </a:xfrm>
            <a:prstGeom prst="roundRect">
              <a:avLst>
                <a:gd name="adj" fmla="val 10000"/>
              </a:avLst>
            </a:prstGeom>
            <a:ln w="19050" cmpd="sng">
              <a:solidFill>
                <a:srgbClr val="FF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Rectangle: Rounded Corners 4">
              <a:extLst>
                <a:ext uri="{FF2B5EF4-FFF2-40B4-BE49-F238E27FC236}">
                  <a16:creationId xmlns:a16="http://schemas.microsoft.com/office/drawing/2014/main" id="{5E3F52F8-9CC8-4A2F-A7E3-1AA4FC9D16AD}"/>
                </a:ext>
              </a:extLst>
            </p:cNvPr>
            <p:cNvSpPr txBox="1"/>
            <p:nvPr/>
          </p:nvSpPr>
          <p:spPr>
            <a:xfrm>
              <a:off x="2827345" y="1623896"/>
              <a:ext cx="1792483" cy="869199"/>
            </a:xfrm>
            <a:prstGeom prst="rect">
              <a:avLst/>
            </a:prstGeom>
            <a:ln w="19050" cmpd="sng">
              <a:solidFill>
                <a:srgbClr val="FF0000"/>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Research data</a:t>
              </a:r>
            </a:p>
            <a:p>
              <a:pPr marL="0" lvl="0" indent="0" algn="ctr" defTabSz="755650">
                <a:lnSpc>
                  <a:spcPct val="90000"/>
                </a:lnSpc>
                <a:spcBef>
                  <a:spcPct val="0"/>
                </a:spcBef>
                <a:spcAft>
                  <a:spcPct val="35000"/>
                </a:spcAft>
                <a:buNone/>
              </a:pPr>
              <a:r>
                <a:rPr lang="en-US" sz="1700" kern="1200" dirty="0"/>
                <a:t>Supporting scientific evidences </a:t>
              </a:r>
            </a:p>
          </p:txBody>
        </p:sp>
      </p:grpSp>
      <p:grpSp>
        <p:nvGrpSpPr>
          <p:cNvPr id="11" name="Group 10">
            <a:extLst>
              <a:ext uri="{FF2B5EF4-FFF2-40B4-BE49-F238E27FC236}">
                <a16:creationId xmlns:a16="http://schemas.microsoft.com/office/drawing/2014/main" id="{B9402F52-FDFD-4866-A58D-33303EE7EA11}"/>
              </a:ext>
            </a:extLst>
          </p:cNvPr>
          <p:cNvGrpSpPr/>
          <p:nvPr/>
        </p:nvGrpSpPr>
        <p:grpSpPr>
          <a:xfrm>
            <a:off x="7344414" y="2472305"/>
            <a:ext cx="1846567" cy="923283"/>
            <a:chOff x="2800303" y="1596854"/>
            <a:chExt cx="1846567" cy="923283"/>
          </a:xfrm>
        </p:grpSpPr>
        <p:sp>
          <p:nvSpPr>
            <p:cNvPr id="12" name="Rectangle: Rounded Corners 11">
              <a:extLst>
                <a:ext uri="{FF2B5EF4-FFF2-40B4-BE49-F238E27FC236}">
                  <a16:creationId xmlns:a16="http://schemas.microsoft.com/office/drawing/2014/main" id="{3D560817-1C95-448D-8408-A44A190BCBE4}"/>
                </a:ext>
              </a:extLst>
            </p:cNvPr>
            <p:cNvSpPr/>
            <p:nvPr/>
          </p:nvSpPr>
          <p:spPr>
            <a:xfrm>
              <a:off x="2800303" y="1596854"/>
              <a:ext cx="1846567" cy="923283"/>
            </a:xfrm>
            <a:prstGeom prst="roundRect">
              <a:avLst>
                <a:gd name="adj" fmla="val 10000"/>
              </a:avLst>
            </a:prstGeom>
            <a:ln w="19050" cmpd="sng">
              <a:solidFill>
                <a:srgbClr val="FF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3" name="Rectangle: Rounded Corners 4">
              <a:extLst>
                <a:ext uri="{FF2B5EF4-FFF2-40B4-BE49-F238E27FC236}">
                  <a16:creationId xmlns:a16="http://schemas.microsoft.com/office/drawing/2014/main" id="{00DA73D0-FFB6-4CD6-8E5C-A86636F0BA21}"/>
                </a:ext>
              </a:extLst>
            </p:cNvPr>
            <p:cNvSpPr txBox="1"/>
            <p:nvPr/>
          </p:nvSpPr>
          <p:spPr>
            <a:xfrm>
              <a:off x="2826211" y="1614311"/>
              <a:ext cx="1792483" cy="869199"/>
            </a:xfrm>
            <a:prstGeom prst="rect">
              <a:avLst/>
            </a:prstGeom>
            <a:ln w="19050" cmpd="sng">
              <a:solidFill>
                <a:srgbClr val="FF0000"/>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dirty="0"/>
                <a:t>Single species stock assessment</a:t>
              </a:r>
              <a:endParaRPr lang="en-US" sz="1700" kern="1200" dirty="0"/>
            </a:p>
          </p:txBody>
        </p:sp>
      </p:grpSp>
      <p:grpSp>
        <p:nvGrpSpPr>
          <p:cNvPr id="14" name="Group 13">
            <a:extLst>
              <a:ext uri="{FF2B5EF4-FFF2-40B4-BE49-F238E27FC236}">
                <a16:creationId xmlns:a16="http://schemas.microsoft.com/office/drawing/2014/main" id="{EB7800F6-76F2-4ED8-A24C-FC5B0650BF1B}"/>
              </a:ext>
            </a:extLst>
          </p:cNvPr>
          <p:cNvGrpSpPr/>
          <p:nvPr/>
        </p:nvGrpSpPr>
        <p:grpSpPr>
          <a:xfrm>
            <a:off x="7374070" y="4469425"/>
            <a:ext cx="1846567" cy="923283"/>
            <a:chOff x="2800303" y="1596854"/>
            <a:chExt cx="1846567" cy="923283"/>
          </a:xfrm>
        </p:grpSpPr>
        <p:sp>
          <p:nvSpPr>
            <p:cNvPr id="15" name="Rectangle: Rounded Corners 14">
              <a:extLst>
                <a:ext uri="{FF2B5EF4-FFF2-40B4-BE49-F238E27FC236}">
                  <a16:creationId xmlns:a16="http://schemas.microsoft.com/office/drawing/2014/main" id="{90C20D12-9C75-4101-A346-9D880801F6CE}"/>
                </a:ext>
              </a:extLst>
            </p:cNvPr>
            <p:cNvSpPr/>
            <p:nvPr/>
          </p:nvSpPr>
          <p:spPr>
            <a:xfrm>
              <a:off x="2800303" y="1596854"/>
              <a:ext cx="1846567" cy="923283"/>
            </a:xfrm>
            <a:prstGeom prst="roundRect">
              <a:avLst>
                <a:gd name="adj" fmla="val 10000"/>
              </a:avLst>
            </a:prstGeom>
            <a:ln w="19050" cmpd="sng">
              <a:solidFill>
                <a:srgbClr val="FF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Rectangle: Rounded Corners 4">
              <a:extLst>
                <a:ext uri="{FF2B5EF4-FFF2-40B4-BE49-F238E27FC236}">
                  <a16:creationId xmlns:a16="http://schemas.microsoft.com/office/drawing/2014/main" id="{32BD773A-2D4A-4B42-9969-962B70B91568}"/>
                </a:ext>
              </a:extLst>
            </p:cNvPr>
            <p:cNvSpPr txBox="1"/>
            <p:nvPr/>
          </p:nvSpPr>
          <p:spPr>
            <a:xfrm>
              <a:off x="2827345" y="1623896"/>
              <a:ext cx="1792483" cy="869199"/>
            </a:xfrm>
            <a:prstGeom prst="rect">
              <a:avLst/>
            </a:prstGeom>
            <a:ln w="19050" cmpd="sng">
              <a:solidFill>
                <a:srgbClr val="FF0000"/>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dirty="0"/>
                <a:t>Aggregated species stock assessment</a:t>
              </a:r>
              <a:endParaRPr lang="en-US" sz="1700" kern="1200" dirty="0"/>
            </a:p>
          </p:txBody>
        </p:sp>
      </p:grpSp>
      <p:grpSp>
        <p:nvGrpSpPr>
          <p:cNvPr id="22" name="Group 21">
            <a:extLst>
              <a:ext uri="{FF2B5EF4-FFF2-40B4-BE49-F238E27FC236}">
                <a16:creationId xmlns:a16="http://schemas.microsoft.com/office/drawing/2014/main" id="{0B91862B-DA97-4452-858B-B10A6FD0BF3E}"/>
              </a:ext>
            </a:extLst>
          </p:cNvPr>
          <p:cNvGrpSpPr/>
          <p:nvPr/>
        </p:nvGrpSpPr>
        <p:grpSpPr>
          <a:xfrm>
            <a:off x="9949350" y="3429000"/>
            <a:ext cx="1846567" cy="923283"/>
            <a:chOff x="2800303" y="1596854"/>
            <a:chExt cx="1846567" cy="923283"/>
          </a:xfrm>
        </p:grpSpPr>
        <p:sp>
          <p:nvSpPr>
            <p:cNvPr id="23" name="Rectangle: Rounded Corners 22">
              <a:extLst>
                <a:ext uri="{FF2B5EF4-FFF2-40B4-BE49-F238E27FC236}">
                  <a16:creationId xmlns:a16="http://schemas.microsoft.com/office/drawing/2014/main" id="{D8E84A7C-3552-49CA-A962-03771C56F9F7}"/>
                </a:ext>
              </a:extLst>
            </p:cNvPr>
            <p:cNvSpPr/>
            <p:nvPr/>
          </p:nvSpPr>
          <p:spPr>
            <a:xfrm>
              <a:off x="2800303" y="1596854"/>
              <a:ext cx="1846567" cy="923283"/>
            </a:xfrm>
            <a:prstGeom prst="roundRect">
              <a:avLst>
                <a:gd name="adj" fmla="val 10000"/>
              </a:avLst>
            </a:prstGeom>
            <a:ln w="3810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4" name="Rectangle: Rounded Corners 4">
              <a:extLst>
                <a:ext uri="{FF2B5EF4-FFF2-40B4-BE49-F238E27FC236}">
                  <a16:creationId xmlns:a16="http://schemas.microsoft.com/office/drawing/2014/main" id="{98978487-A7C2-4861-A1BA-6B5D7A0186E3}"/>
                </a:ext>
              </a:extLst>
            </p:cNvPr>
            <p:cNvSpPr txBox="1"/>
            <p:nvPr/>
          </p:nvSpPr>
          <p:spPr>
            <a:xfrm>
              <a:off x="2827345" y="1623896"/>
              <a:ext cx="1792483" cy="869199"/>
            </a:xfrm>
            <a:prstGeom prst="rect">
              <a:avLst/>
            </a:prstGeom>
            <a:ln w="3810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dirty="0"/>
                <a:t>Fisheries national statistics</a:t>
              </a:r>
              <a:endParaRPr lang="en-US" sz="1700" kern="1200" dirty="0"/>
            </a:p>
          </p:txBody>
        </p:sp>
      </p:grpSp>
      <p:sp>
        <p:nvSpPr>
          <p:cNvPr id="27" name="TextBox 26">
            <a:extLst>
              <a:ext uri="{FF2B5EF4-FFF2-40B4-BE49-F238E27FC236}">
                <a16:creationId xmlns:a16="http://schemas.microsoft.com/office/drawing/2014/main" id="{346991B0-DCEA-4D23-9AE5-C8A6AC7CA8AB}"/>
              </a:ext>
            </a:extLst>
          </p:cNvPr>
          <p:cNvSpPr txBox="1"/>
          <p:nvPr/>
        </p:nvSpPr>
        <p:spPr>
          <a:xfrm>
            <a:off x="431979" y="314599"/>
            <a:ext cx="2701060" cy="523220"/>
          </a:xfrm>
          <a:prstGeom prst="rect">
            <a:avLst/>
          </a:prstGeom>
          <a:noFill/>
        </p:spPr>
        <p:txBody>
          <a:bodyPr wrap="none" rtlCol="0">
            <a:spAutoFit/>
          </a:bodyPr>
          <a:lstStyle/>
          <a:p>
            <a:r>
              <a:rPr lang="en-US" sz="2800" dirty="0"/>
              <a:t>Research division</a:t>
            </a:r>
          </a:p>
        </p:txBody>
      </p:sp>
      <p:sp>
        <p:nvSpPr>
          <p:cNvPr id="28" name="TextBox 27">
            <a:extLst>
              <a:ext uri="{FF2B5EF4-FFF2-40B4-BE49-F238E27FC236}">
                <a16:creationId xmlns:a16="http://schemas.microsoft.com/office/drawing/2014/main" id="{97465EB0-92E4-486E-9DC2-1F5D6B802E3B}"/>
              </a:ext>
            </a:extLst>
          </p:cNvPr>
          <p:cNvSpPr txBox="1"/>
          <p:nvPr/>
        </p:nvSpPr>
        <p:spPr>
          <a:xfrm>
            <a:off x="9852659" y="214616"/>
            <a:ext cx="1989134" cy="523220"/>
          </a:xfrm>
          <a:prstGeom prst="rect">
            <a:avLst/>
          </a:prstGeom>
          <a:noFill/>
        </p:spPr>
        <p:txBody>
          <a:bodyPr wrap="none" rtlCol="0">
            <a:spAutoFit/>
          </a:bodyPr>
          <a:lstStyle/>
          <a:p>
            <a:r>
              <a:rPr lang="en-US" sz="2800" dirty="0"/>
              <a:t>Statistic unit</a:t>
            </a:r>
          </a:p>
        </p:txBody>
      </p:sp>
      <p:cxnSp>
        <p:nvCxnSpPr>
          <p:cNvPr id="33" name="Straight Arrow Connector 32">
            <a:extLst>
              <a:ext uri="{FF2B5EF4-FFF2-40B4-BE49-F238E27FC236}">
                <a16:creationId xmlns:a16="http://schemas.microsoft.com/office/drawing/2014/main" id="{F21913AF-485F-41A2-936D-D3CF8C0F7F97}"/>
              </a:ext>
            </a:extLst>
          </p:cNvPr>
          <p:cNvCxnSpPr>
            <a:cxnSpLocks/>
            <a:endCxn id="13" idx="1"/>
          </p:cNvCxnSpPr>
          <p:nvPr/>
        </p:nvCxnSpPr>
        <p:spPr>
          <a:xfrm>
            <a:off x="6853785" y="2924362"/>
            <a:ext cx="516537" cy="0"/>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464904DE-86A8-4E56-9CC6-24F9A81116BD}"/>
              </a:ext>
            </a:extLst>
          </p:cNvPr>
          <p:cNvCxnSpPr>
            <a:cxnSpLocks/>
            <a:endCxn id="9" idx="1"/>
          </p:cNvCxnSpPr>
          <p:nvPr/>
        </p:nvCxnSpPr>
        <p:spPr>
          <a:xfrm>
            <a:off x="6843860" y="939561"/>
            <a:ext cx="500554" cy="525732"/>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23136BFA-75DD-45B9-AD70-864DE3A65B00}"/>
              </a:ext>
            </a:extLst>
          </p:cNvPr>
          <p:cNvCxnSpPr>
            <a:cxnSpLocks/>
            <a:endCxn id="9" idx="1"/>
          </p:cNvCxnSpPr>
          <p:nvPr/>
        </p:nvCxnSpPr>
        <p:spPr>
          <a:xfrm flipV="1">
            <a:off x="6827877" y="1465293"/>
            <a:ext cx="516537" cy="588182"/>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25A498D0-68BC-42B4-AAF4-13572331617F}"/>
              </a:ext>
            </a:extLst>
          </p:cNvPr>
          <p:cNvCxnSpPr>
            <a:cxnSpLocks/>
            <a:endCxn id="13" idx="1"/>
          </p:cNvCxnSpPr>
          <p:nvPr/>
        </p:nvCxnSpPr>
        <p:spPr>
          <a:xfrm>
            <a:off x="6853785" y="2028121"/>
            <a:ext cx="516537" cy="896241"/>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A074DADE-D8EF-48DF-BC03-A3879E12633F}"/>
              </a:ext>
            </a:extLst>
          </p:cNvPr>
          <p:cNvCxnSpPr>
            <a:cxnSpLocks/>
            <a:endCxn id="13" idx="1"/>
          </p:cNvCxnSpPr>
          <p:nvPr/>
        </p:nvCxnSpPr>
        <p:spPr>
          <a:xfrm flipV="1">
            <a:off x="6827877" y="2924362"/>
            <a:ext cx="542445" cy="964121"/>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A56B72B6-0380-4580-A01B-EF1735891B1A}"/>
              </a:ext>
            </a:extLst>
          </p:cNvPr>
          <p:cNvCxnSpPr>
            <a:endCxn id="16" idx="1"/>
          </p:cNvCxnSpPr>
          <p:nvPr/>
        </p:nvCxnSpPr>
        <p:spPr>
          <a:xfrm>
            <a:off x="6816073" y="4931066"/>
            <a:ext cx="585039" cy="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7F529AEA-92D9-4417-A512-59035E796A17}"/>
              </a:ext>
            </a:extLst>
          </p:cNvPr>
          <p:cNvCxnSpPr>
            <a:stCxn id="7" idx="2"/>
            <a:endCxn id="24" idx="0"/>
          </p:cNvCxnSpPr>
          <p:nvPr/>
        </p:nvCxnSpPr>
        <p:spPr>
          <a:xfrm>
            <a:off x="10859857" y="2488075"/>
            <a:ext cx="12777" cy="96796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nector: Elbow 46">
            <a:extLst>
              <a:ext uri="{FF2B5EF4-FFF2-40B4-BE49-F238E27FC236}">
                <a16:creationId xmlns:a16="http://schemas.microsoft.com/office/drawing/2014/main" id="{7DCD7ED2-81C0-4470-A3AC-3B14EE5BDEDD}"/>
              </a:ext>
            </a:extLst>
          </p:cNvPr>
          <p:cNvCxnSpPr>
            <a:endCxn id="7" idx="0"/>
          </p:cNvCxnSpPr>
          <p:nvPr/>
        </p:nvCxnSpPr>
        <p:spPr>
          <a:xfrm>
            <a:off x="6835869" y="758845"/>
            <a:ext cx="4023988" cy="860031"/>
          </a:xfrm>
          <a:prstGeom prst="bentConnector2">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Connector: Elbow 48">
            <a:extLst>
              <a:ext uri="{FF2B5EF4-FFF2-40B4-BE49-F238E27FC236}">
                <a16:creationId xmlns:a16="http://schemas.microsoft.com/office/drawing/2014/main" id="{7635E47B-ABD4-4CC0-9108-E2E060BD0133}"/>
              </a:ext>
            </a:extLst>
          </p:cNvPr>
          <p:cNvCxnSpPr>
            <a:stCxn id="23" idx="2"/>
            <a:endCxn id="15" idx="3"/>
          </p:cNvCxnSpPr>
          <p:nvPr/>
        </p:nvCxnSpPr>
        <p:spPr>
          <a:xfrm rot="5400000">
            <a:off x="9757244" y="3815677"/>
            <a:ext cx="578784" cy="1651997"/>
          </a:xfrm>
          <a:prstGeom prst="bentConnector2">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6" name="Text Placeholder 1248">
            <a:extLst>
              <a:ext uri="{FF2B5EF4-FFF2-40B4-BE49-F238E27FC236}">
                <a16:creationId xmlns:a16="http://schemas.microsoft.com/office/drawing/2014/main" id="{FA47E8B2-6A32-466E-85A8-A1223DDA9720}"/>
              </a:ext>
            </a:extLst>
          </p:cNvPr>
          <p:cNvSpPr txBox="1">
            <a:spLocks/>
          </p:cNvSpPr>
          <p:nvPr/>
        </p:nvSpPr>
        <p:spPr>
          <a:xfrm>
            <a:off x="2133980" y="1364343"/>
            <a:ext cx="822960" cy="822960"/>
          </a:xfrm>
          <a:prstGeom prst="ellipse">
            <a:avLst/>
          </a:prstGeom>
          <a:solidFill>
            <a:schemeClr val="accent4">
              <a:lumMod val="60000"/>
              <a:lumOff val="40000"/>
            </a:schemeClr>
          </a:solidFill>
          <a:ln w="38100">
            <a:solidFill>
              <a:schemeClr val="tx1"/>
            </a:solidFill>
          </a:ln>
        </p:spPr>
        <p:txBody>
          <a:bodyPr anchor="ct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r>
              <a:rPr lang="en-US" sz="1800" dirty="0"/>
              <a:t>1.1</a:t>
            </a:r>
          </a:p>
        </p:txBody>
      </p:sp>
      <p:sp>
        <p:nvSpPr>
          <p:cNvPr id="38" name="Text Placeholder 1248">
            <a:extLst>
              <a:ext uri="{FF2B5EF4-FFF2-40B4-BE49-F238E27FC236}">
                <a16:creationId xmlns:a16="http://schemas.microsoft.com/office/drawing/2014/main" id="{7365218F-192D-4D3C-8BEA-BB309587CD06}"/>
              </a:ext>
            </a:extLst>
          </p:cNvPr>
          <p:cNvSpPr txBox="1">
            <a:spLocks/>
          </p:cNvSpPr>
          <p:nvPr/>
        </p:nvSpPr>
        <p:spPr>
          <a:xfrm>
            <a:off x="2133995" y="4601742"/>
            <a:ext cx="822960" cy="822960"/>
          </a:xfrm>
          <a:prstGeom prst="ellipse">
            <a:avLst/>
          </a:prstGeom>
          <a:solidFill>
            <a:schemeClr val="accent4">
              <a:lumMod val="60000"/>
              <a:lumOff val="40000"/>
            </a:schemeClr>
          </a:solidFill>
          <a:ln w="38100">
            <a:solidFill>
              <a:schemeClr val="tx1"/>
            </a:solidFill>
          </a:ln>
        </p:spPr>
        <p:txBody>
          <a:bodyPr anchor="ct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1800" dirty="0"/>
              <a:t>1.2</a:t>
            </a:r>
          </a:p>
        </p:txBody>
      </p:sp>
      <p:sp>
        <p:nvSpPr>
          <p:cNvPr id="40" name="Text Placeholder 1248">
            <a:extLst>
              <a:ext uri="{FF2B5EF4-FFF2-40B4-BE49-F238E27FC236}">
                <a16:creationId xmlns:a16="http://schemas.microsoft.com/office/drawing/2014/main" id="{4EC74EED-2AB6-4CF8-A3A2-47554CFEC066}"/>
              </a:ext>
            </a:extLst>
          </p:cNvPr>
          <p:cNvSpPr txBox="1">
            <a:spLocks/>
          </p:cNvSpPr>
          <p:nvPr/>
        </p:nvSpPr>
        <p:spPr>
          <a:xfrm>
            <a:off x="4717966" y="260741"/>
            <a:ext cx="630936" cy="630936"/>
          </a:xfrm>
          <a:prstGeom prst="ellipse">
            <a:avLst/>
          </a:prstGeom>
          <a:solidFill>
            <a:schemeClr val="accent4">
              <a:lumMod val="60000"/>
              <a:lumOff val="40000"/>
            </a:schemeClr>
          </a:solidFill>
          <a:ln w="38100">
            <a:solidFill>
              <a:schemeClr val="tx1"/>
            </a:solidFill>
          </a:ln>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2</a:t>
            </a:r>
          </a:p>
        </p:txBody>
      </p:sp>
      <p:sp>
        <p:nvSpPr>
          <p:cNvPr id="42" name="Text Placeholder 1248">
            <a:extLst>
              <a:ext uri="{FF2B5EF4-FFF2-40B4-BE49-F238E27FC236}">
                <a16:creationId xmlns:a16="http://schemas.microsoft.com/office/drawing/2014/main" id="{559815F8-2DAA-4C53-A107-9B7425B14F96}"/>
              </a:ext>
            </a:extLst>
          </p:cNvPr>
          <p:cNvSpPr txBox="1">
            <a:spLocks/>
          </p:cNvSpPr>
          <p:nvPr/>
        </p:nvSpPr>
        <p:spPr>
          <a:xfrm>
            <a:off x="9625569" y="3017915"/>
            <a:ext cx="630936" cy="630936"/>
          </a:xfrm>
          <a:prstGeom prst="ellipse">
            <a:avLst/>
          </a:prstGeom>
          <a:solidFill>
            <a:schemeClr val="accent4">
              <a:lumMod val="60000"/>
              <a:lumOff val="40000"/>
            </a:schemeClr>
          </a:solidFill>
          <a:ln w="38100">
            <a:solidFill>
              <a:schemeClr val="tx1"/>
            </a:solidFill>
          </a:ln>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3</a:t>
            </a:r>
          </a:p>
        </p:txBody>
      </p:sp>
      <p:sp>
        <p:nvSpPr>
          <p:cNvPr id="44" name="Text Placeholder 1248">
            <a:extLst>
              <a:ext uri="{FF2B5EF4-FFF2-40B4-BE49-F238E27FC236}">
                <a16:creationId xmlns:a16="http://schemas.microsoft.com/office/drawing/2014/main" id="{63A38345-C61F-45F6-9BC0-3ACEF28C0410}"/>
              </a:ext>
            </a:extLst>
          </p:cNvPr>
          <p:cNvSpPr txBox="1">
            <a:spLocks/>
          </p:cNvSpPr>
          <p:nvPr/>
        </p:nvSpPr>
        <p:spPr>
          <a:xfrm>
            <a:off x="7108414" y="4057234"/>
            <a:ext cx="630936" cy="630936"/>
          </a:xfrm>
          <a:prstGeom prst="ellipse">
            <a:avLst/>
          </a:prstGeom>
          <a:solidFill>
            <a:schemeClr val="accent4">
              <a:lumMod val="60000"/>
              <a:lumOff val="40000"/>
            </a:schemeClr>
          </a:solidFill>
          <a:ln w="38100">
            <a:solidFill>
              <a:schemeClr val="tx1"/>
            </a:solidFill>
          </a:ln>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4</a:t>
            </a:r>
          </a:p>
        </p:txBody>
      </p:sp>
    </p:spTree>
    <p:extLst>
      <p:ext uri="{BB962C8B-B14F-4D97-AF65-F5344CB8AC3E}">
        <p14:creationId xmlns:p14="http://schemas.microsoft.com/office/powerpoint/2010/main" val="257646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4357-57A3-41D6-A466-CE70CF1000E9}"/>
              </a:ext>
            </a:extLst>
          </p:cNvPr>
          <p:cNvSpPr>
            <a:spLocks noGrp="1"/>
          </p:cNvSpPr>
          <p:nvPr>
            <p:ph type="title"/>
          </p:nvPr>
        </p:nvSpPr>
        <p:spPr/>
        <p:txBody>
          <a:bodyPr/>
          <a:lstStyle/>
          <a:p>
            <a:r>
              <a:rPr lang="en-US" dirty="0"/>
              <a:t>SSF data collection procedure</a:t>
            </a:r>
          </a:p>
        </p:txBody>
      </p:sp>
      <p:sp>
        <p:nvSpPr>
          <p:cNvPr id="3" name="Content Placeholder 2">
            <a:extLst>
              <a:ext uri="{FF2B5EF4-FFF2-40B4-BE49-F238E27FC236}">
                <a16:creationId xmlns:a16="http://schemas.microsoft.com/office/drawing/2014/main" id="{CF28E0C1-D441-4173-9344-2DDF1FD7349A}"/>
              </a:ext>
            </a:extLst>
          </p:cNvPr>
          <p:cNvSpPr>
            <a:spLocks noGrp="1"/>
          </p:cNvSpPr>
          <p:nvPr>
            <p:ph idx="1"/>
          </p:nvPr>
        </p:nvSpPr>
        <p:spPr>
          <a:xfrm>
            <a:off x="676656" y="2011680"/>
            <a:ext cx="10753725" cy="4153593"/>
          </a:xfrm>
        </p:spPr>
        <p:txBody>
          <a:bodyPr>
            <a:normAutofit/>
          </a:bodyPr>
          <a:lstStyle/>
          <a:p>
            <a:r>
              <a:rPr lang="en-US" dirty="0"/>
              <a:t>The remaining slides will talk about </a:t>
            </a:r>
            <a:r>
              <a:rPr lang="en-US" sz="2800" b="1" dirty="0"/>
              <a:t>scientific port sampling </a:t>
            </a:r>
            <a:r>
              <a:rPr lang="en-US" dirty="0"/>
              <a:t>procedure done by </a:t>
            </a:r>
            <a:r>
              <a:rPr lang="en-US" dirty="0" err="1"/>
              <a:t>DoF</a:t>
            </a:r>
            <a:r>
              <a:rPr lang="en-US" dirty="0"/>
              <a:t>, which provide the details of</a:t>
            </a:r>
          </a:p>
          <a:p>
            <a:pPr lvl="1"/>
            <a:r>
              <a:rPr lang="en-US" b="1" dirty="0"/>
              <a:t>1. Fishing gear</a:t>
            </a:r>
          </a:p>
          <a:p>
            <a:pPr lvl="1"/>
            <a:r>
              <a:rPr lang="en-US" b="1" dirty="0"/>
              <a:t>2. Fishing method</a:t>
            </a:r>
          </a:p>
          <a:p>
            <a:pPr lvl="1"/>
            <a:r>
              <a:rPr lang="en-US" b="1" dirty="0"/>
              <a:t>3. Fine scale fishing effort</a:t>
            </a:r>
          </a:p>
          <a:p>
            <a:pPr lvl="1"/>
            <a:r>
              <a:rPr lang="en-US" b="1" dirty="0"/>
              <a:t>4. Fishing location</a:t>
            </a:r>
          </a:p>
          <a:p>
            <a:pPr lvl="1"/>
            <a:r>
              <a:rPr lang="en-US" b="1" dirty="0"/>
              <a:t>5. Catch composition </a:t>
            </a:r>
            <a:r>
              <a:rPr lang="en-US" dirty="0"/>
              <a:t>at species level (or as finest as possible)</a:t>
            </a:r>
          </a:p>
          <a:p>
            <a:pPr lvl="1"/>
            <a:r>
              <a:rPr lang="en-US" b="1" dirty="0"/>
              <a:t>6. Some biological data </a:t>
            </a:r>
            <a:r>
              <a:rPr lang="en-US" dirty="0"/>
              <a:t>of fish(sex, length, mature state)</a:t>
            </a:r>
          </a:p>
          <a:p>
            <a:pPr lvl="1"/>
            <a:r>
              <a:rPr lang="en-US" b="1" dirty="0"/>
              <a:t>7. Bycatch</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CD388AB-08F2-414C-9A25-0058EB97B4D9}"/>
              </a:ext>
            </a:extLst>
          </p:cNvPr>
          <p:cNvSpPr>
            <a:spLocks noGrp="1"/>
          </p:cNvSpPr>
          <p:nvPr>
            <p:ph type="sldNum" sz="quarter" idx="12"/>
          </p:nvPr>
        </p:nvSpPr>
        <p:spPr/>
        <p:txBody>
          <a:bodyPr/>
          <a:lstStyle/>
          <a:p>
            <a:fld id="{2AB74F67-9C31-4533-AFD3-C651FC558E52}" type="slidenum">
              <a:rPr lang="en-US" smtClean="0"/>
              <a:t>16</a:t>
            </a:fld>
            <a:endParaRPr lang="en-US"/>
          </a:p>
        </p:txBody>
      </p:sp>
    </p:spTree>
    <p:extLst>
      <p:ext uri="{BB962C8B-B14F-4D97-AF65-F5344CB8AC3E}">
        <p14:creationId xmlns:p14="http://schemas.microsoft.com/office/powerpoint/2010/main" val="297629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DD7E3-8BBB-426C-B02A-939D82B850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0510" y="0"/>
            <a:ext cx="4027311" cy="6858000"/>
          </a:xfrm>
          <a:prstGeom prst="rect">
            <a:avLst/>
          </a:prstGeom>
          <a:ln w="19050">
            <a:solidFill>
              <a:schemeClr val="tx1"/>
            </a:solidFill>
          </a:ln>
        </p:spPr>
      </p:pic>
      <p:sp>
        <p:nvSpPr>
          <p:cNvPr id="2" name="Title 1">
            <a:extLst>
              <a:ext uri="{FF2B5EF4-FFF2-40B4-BE49-F238E27FC236}">
                <a16:creationId xmlns:a16="http://schemas.microsoft.com/office/drawing/2014/main" id="{D8B4A73F-DD18-4FBC-9AD5-CEC8A64EC05F}"/>
              </a:ext>
            </a:extLst>
          </p:cNvPr>
          <p:cNvSpPr>
            <a:spLocks noGrp="1"/>
          </p:cNvSpPr>
          <p:nvPr>
            <p:ph type="title"/>
          </p:nvPr>
        </p:nvSpPr>
        <p:spPr/>
        <p:txBody>
          <a:bodyPr/>
          <a:lstStyle/>
          <a:p>
            <a:r>
              <a:rPr lang="en-US" dirty="0"/>
              <a:t>SSF scientific port sampling:</a:t>
            </a:r>
            <a:br>
              <a:rPr lang="en-US" dirty="0"/>
            </a:br>
            <a:r>
              <a:rPr lang="en-US" sz="4400" dirty="0"/>
              <a:t>sampling design</a:t>
            </a:r>
            <a:endParaRPr lang="en-US" dirty="0"/>
          </a:p>
        </p:txBody>
      </p:sp>
      <p:sp>
        <p:nvSpPr>
          <p:cNvPr id="3" name="Content Placeholder 2">
            <a:extLst>
              <a:ext uri="{FF2B5EF4-FFF2-40B4-BE49-F238E27FC236}">
                <a16:creationId xmlns:a16="http://schemas.microsoft.com/office/drawing/2014/main" id="{00007ED9-0D33-4079-98F5-D0A9EF245483}"/>
              </a:ext>
            </a:extLst>
          </p:cNvPr>
          <p:cNvSpPr>
            <a:spLocks noGrp="1"/>
          </p:cNvSpPr>
          <p:nvPr>
            <p:ph idx="1"/>
          </p:nvPr>
        </p:nvSpPr>
        <p:spPr>
          <a:xfrm>
            <a:off x="676656" y="2045547"/>
            <a:ext cx="5609843" cy="3766185"/>
          </a:xfrm>
        </p:spPr>
        <p:txBody>
          <a:bodyPr>
            <a:normAutofit/>
          </a:bodyPr>
          <a:lstStyle/>
          <a:p>
            <a:r>
              <a:rPr lang="en-US" b="1" dirty="0">
                <a:solidFill>
                  <a:schemeClr val="accent1"/>
                </a:solidFill>
              </a:rPr>
              <a:t>1. Stratified small scale fisheries into sub-group based on fishing gear</a:t>
            </a:r>
          </a:p>
          <a:p>
            <a:pPr lvl="1"/>
            <a:r>
              <a:rPr lang="en-US" dirty="0"/>
              <a:t>Gill net type</a:t>
            </a:r>
          </a:p>
          <a:p>
            <a:pPr lvl="1"/>
            <a:r>
              <a:rPr lang="en-US" dirty="0"/>
              <a:t>Trap type</a:t>
            </a:r>
          </a:p>
          <a:p>
            <a:pPr lvl="1"/>
            <a:r>
              <a:rPr lang="en-US" dirty="0"/>
              <a:t>Other gears, difficult to get data due to occasional fishing events and encounter</a:t>
            </a:r>
          </a:p>
          <a:p>
            <a:endParaRPr lang="en-US" dirty="0"/>
          </a:p>
        </p:txBody>
      </p:sp>
      <p:sp>
        <p:nvSpPr>
          <p:cNvPr id="4" name="Slide Number Placeholder 3">
            <a:extLst>
              <a:ext uri="{FF2B5EF4-FFF2-40B4-BE49-F238E27FC236}">
                <a16:creationId xmlns:a16="http://schemas.microsoft.com/office/drawing/2014/main" id="{597E32C3-8E82-4D38-AB17-F1246ABA472C}"/>
              </a:ext>
            </a:extLst>
          </p:cNvPr>
          <p:cNvSpPr>
            <a:spLocks noGrp="1"/>
          </p:cNvSpPr>
          <p:nvPr>
            <p:ph type="sldNum" sz="quarter" idx="12"/>
          </p:nvPr>
        </p:nvSpPr>
        <p:spPr/>
        <p:txBody>
          <a:bodyPr/>
          <a:lstStyle/>
          <a:p>
            <a:fld id="{2AB74F67-9C31-4533-AFD3-C651FC558E52}" type="slidenum">
              <a:rPr lang="en-US" smtClean="0"/>
              <a:t>17</a:t>
            </a:fld>
            <a:endParaRPr lang="en-US"/>
          </a:p>
        </p:txBody>
      </p:sp>
      <p:pic>
        <p:nvPicPr>
          <p:cNvPr id="21" name="Picture 20">
            <a:extLst>
              <a:ext uri="{FF2B5EF4-FFF2-40B4-BE49-F238E27FC236}">
                <a16:creationId xmlns:a16="http://schemas.microsoft.com/office/drawing/2014/main" id="{D1E7A4E3-414D-41AD-B0FB-5DF445D706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18717" y="4549119"/>
            <a:ext cx="4242698" cy="2319867"/>
          </a:xfrm>
          <a:prstGeom prst="rect">
            <a:avLst/>
          </a:prstGeom>
          <a:ln w="19050">
            <a:solidFill>
              <a:schemeClr val="tx1"/>
            </a:solidFill>
          </a:ln>
        </p:spPr>
      </p:pic>
      <p:pic>
        <p:nvPicPr>
          <p:cNvPr id="23" name="Picture 22">
            <a:extLst>
              <a:ext uri="{FF2B5EF4-FFF2-40B4-BE49-F238E27FC236}">
                <a16:creationId xmlns:a16="http://schemas.microsoft.com/office/drawing/2014/main" id="{CBAD38DF-03C0-4089-8829-FB1759B6E6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4255" y="4560408"/>
            <a:ext cx="3389759" cy="2308881"/>
          </a:xfrm>
          <a:prstGeom prst="rect">
            <a:avLst/>
          </a:prstGeom>
          <a:ln w="19050">
            <a:solidFill>
              <a:schemeClr val="tx1"/>
            </a:solidFill>
          </a:ln>
        </p:spPr>
      </p:pic>
    </p:spTree>
    <p:extLst>
      <p:ext uri="{BB962C8B-B14F-4D97-AF65-F5344CB8AC3E}">
        <p14:creationId xmlns:p14="http://schemas.microsoft.com/office/powerpoint/2010/main" val="121606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A73F-DD18-4FBC-9AD5-CEC8A64EC05F}"/>
              </a:ext>
            </a:extLst>
          </p:cNvPr>
          <p:cNvSpPr>
            <a:spLocks noGrp="1"/>
          </p:cNvSpPr>
          <p:nvPr>
            <p:ph type="title"/>
          </p:nvPr>
        </p:nvSpPr>
        <p:spPr/>
        <p:txBody>
          <a:bodyPr/>
          <a:lstStyle/>
          <a:p>
            <a:r>
              <a:rPr lang="en-US" dirty="0"/>
              <a:t>SSF scientific port sampling:</a:t>
            </a:r>
            <a:br>
              <a:rPr lang="en-US" dirty="0"/>
            </a:br>
            <a:r>
              <a:rPr lang="en-US" sz="4400" dirty="0"/>
              <a:t>sampling design</a:t>
            </a:r>
            <a:endParaRPr lang="en-US" dirty="0"/>
          </a:p>
        </p:txBody>
      </p:sp>
      <p:sp>
        <p:nvSpPr>
          <p:cNvPr id="3" name="Content Placeholder 2">
            <a:extLst>
              <a:ext uri="{FF2B5EF4-FFF2-40B4-BE49-F238E27FC236}">
                <a16:creationId xmlns:a16="http://schemas.microsoft.com/office/drawing/2014/main" id="{00007ED9-0D33-4079-98F5-D0A9EF245483}"/>
              </a:ext>
            </a:extLst>
          </p:cNvPr>
          <p:cNvSpPr>
            <a:spLocks noGrp="1"/>
          </p:cNvSpPr>
          <p:nvPr>
            <p:ph idx="1"/>
          </p:nvPr>
        </p:nvSpPr>
        <p:spPr>
          <a:xfrm>
            <a:off x="5500084" y="1898791"/>
            <a:ext cx="6527683" cy="3766185"/>
          </a:xfrm>
        </p:spPr>
        <p:txBody>
          <a:bodyPr>
            <a:normAutofit fontScale="92500" lnSpcReduction="10000"/>
          </a:bodyPr>
          <a:lstStyle/>
          <a:p>
            <a:r>
              <a:rPr lang="en-US" b="1" dirty="0">
                <a:solidFill>
                  <a:schemeClr val="accent1"/>
                </a:solidFill>
              </a:rPr>
              <a:t>2. Determine sample size</a:t>
            </a:r>
          </a:p>
          <a:p>
            <a:pPr lvl="1">
              <a:lnSpc>
                <a:spcPct val="110000"/>
              </a:lnSpc>
            </a:pPr>
            <a:r>
              <a:rPr lang="en-US" dirty="0"/>
              <a:t>Using formulas that incorporate the desired confidence level (e.g., 95%), relative error (precision), and variability (standard deviation) of the population parameter.</a:t>
            </a:r>
          </a:p>
          <a:p>
            <a:pPr lvl="2"/>
            <a:r>
              <a:rPr lang="en-US" dirty="0"/>
              <a:t>Commonly formulas; </a:t>
            </a:r>
          </a:p>
          <a:p>
            <a:pPr lvl="2"/>
            <a:r>
              <a:rPr lang="en-US" dirty="0"/>
              <a:t>Yamane’s formula[2] where know population number</a:t>
            </a:r>
          </a:p>
          <a:p>
            <a:pPr lvl="2"/>
            <a:r>
              <a:rPr lang="en-US" dirty="0"/>
              <a:t>Cochran’s formula[3] where population number is unknown</a:t>
            </a:r>
            <a:endParaRPr lang="th-TH" dirty="0"/>
          </a:p>
          <a:p>
            <a:pPr lvl="1"/>
            <a:endParaRPr lang="en-US" dirty="0"/>
          </a:p>
          <a:p>
            <a:pPr lvl="1"/>
            <a:r>
              <a:rPr lang="en-US" dirty="0"/>
              <a:t>Setting minimum sample size of the total vessel number,  5%, 10%, ….?%</a:t>
            </a:r>
          </a:p>
          <a:p>
            <a:endParaRPr lang="en-US" dirty="0"/>
          </a:p>
        </p:txBody>
      </p:sp>
      <p:sp>
        <p:nvSpPr>
          <p:cNvPr id="4" name="Slide Number Placeholder 3">
            <a:extLst>
              <a:ext uri="{FF2B5EF4-FFF2-40B4-BE49-F238E27FC236}">
                <a16:creationId xmlns:a16="http://schemas.microsoft.com/office/drawing/2014/main" id="{597E32C3-8E82-4D38-AB17-F1246ABA472C}"/>
              </a:ext>
            </a:extLst>
          </p:cNvPr>
          <p:cNvSpPr>
            <a:spLocks noGrp="1"/>
          </p:cNvSpPr>
          <p:nvPr>
            <p:ph type="sldNum" sz="quarter" idx="12"/>
          </p:nvPr>
        </p:nvSpPr>
        <p:spPr/>
        <p:txBody>
          <a:bodyPr/>
          <a:lstStyle/>
          <a:p>
            <a:fld id="{2AB74F67-9C31-4533-AFD3-C651FC558E52}" type="slidenum">
              <a:rPr lang="en-US" smtClean="0"/>
              <a:t>18</a:t>
            </a:fld>
            <a:endParaRPr lang="en-US"/>
          </a:p>
        </p:txBody>
      </p:sp>
      <p:sp>
        <p:nvSpPr>
          <p:cNvPr id="6" name="TextBox 5">
            <a:extLst>
              <a:ext uri="{FF2B5EF4-FFF2-40B4-BE49-F238E27FC236}">
                <a16:creationId xmlns:a16="http://schemas.microsoft.com/office/drawing/2014/main" id="{F3F58E06-D76E-4C66-9DD1-0F2199BB404F}"/>
              </a:ext>
            </a:extLst>
          </p:cNvPr>
          <p:cNvSpPr txBox="1"/>
          <p:nvPr/>
        </p:nvSpPr>
        <p:spPr>
          <a:xfrm>
            <a:off x="1276108" y="5872813"/>
            <a:ext cx="10240701" cy="923330"/>
          </a:xfrm>
          <a:prstGeom prst="rect">
            <a:avLst/>
          </a:prstGeom>
          <a:noFill/>
        </p:spPr>
        <p:txBody>
          <a:bodyPr wrap="square">
            <a:spAutoFit/>
          </a:bodyPr>
          <a:lstStyle/>
          <a:p>
            <a:r>
              <a:rPr lang="en-US" dirty="0"/>
              <a:t>Ref: [2] Yamane, Taro. (1973), Statistics: An Introductory Analysis. London: John Weather Hill, Inc. </a:t>
            </a:r>
          </a:p>
          <a:p>
            <a:r>
              <a:rPr lang="en-US" dirty="0"/>
              <a:t>Ref: [3] Cochran, W. G. (1977). Sampling techniques. 3 </a:t>
            </a:r>
            <a:r>
              <a:rPr lang="en-US" dirty="0" err="1"/>
              <a:t>rd</a:t>
            </a:r>
            <a:r>
              <a:rPr lang="en-US" dirty="0"/>
              <a:t> Ed. New York: John Wiley &amp; Sons</a:t>
            </a:r>
          </a:p>
          <a:p>
            <a:endParaRPr lang="en-US" dirty="0"/>
          </a:p>
        </p:txBody>
      </p:sp>
      <p:pic>
        <p:nvPicPr>
          <p:cNvPr id="7" name="Picture 6">
            <a:extLst>
              <a:ext uri="{FF2B5EF4-FFF2-40B4-BE49-F238E27FC236}">
                <a16:creationId xmlns:a16="http://schemas.microsoft.com/office/drawing/2014/main" id="{58EFBB4D-AEA1-4934-83C2-D8BEBD2CAD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881" y="2045548"/>
            <a:ext cx="5037594" cy="3766186"/>
          </a:xfrm>
          <a:prstGeom prst="rect">
            <a:avLst/>
          </a:prstGeom>
        </p:spPr>
      </p:pic>
    </p:spTree>
    <p:extLst>
      <p:ext uri="{BB962C8B-B14F-4D97-AF65-F5344CB8AC3E}">
        <p14:creationId xmlns:p14="http://schemas.microsoft.com/office/powerpoint/2010/main" val="112289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A73F-DD18-4FBC-9AD5-CEC8A64EC05F}"/>
              </a:ext>
            </a:extLst>
          </p:cNvPr>
          <p:cNvSpPr>
            <a:spLocks noGrp="1"/>
          </p:cNvSpPr>
          <p:nvPr>
            <p:ph type="title"/>
          </p:nvPr>
        </p:nvSpPr>
        <p:spPr/>
        <p:txBody>
          <a:bodyPr/>
          <a:lstStyle/>
          <a:p>
            <a:r>
              <a:rPr lang="en-US" dirty="0"/>
              <a:t>SSF scientific port sampling:</a:t>
            </a:r>
            <a:br>
              <a:rPr lang="en-US" dirty="0"/>
            </a:br>
            <a:r>
              <a:rPr lang="en-US" sz="4400" dirty="0"/>
              <a:t>sampling design</a:t>
            </a:r>
            <a:endParaRPr lang="en-US" dirty="0"/>
          </a:p>
        </p:txBody>
      </p:sp>
      <p:sp>
        <p:nvSpPr>
          <p:cNvPr id="3" name="Content Placeholder 2">
            <a:extLst>
              <a:ext uri="{FF2B5EF4-FFF2-40B4-BE49-F238E27FC236}">
                <a16:creationId xmlns:a16="http://schemas.microsoft.com/office/drawing/2014/main" id="{00007ED9-0D33-4079-98F5-D0A9EF245483}"/>
              </a:ext>
            </a:extLst>
          </p:cNvPr>
          <p:cNvSpPr>
            <a:spLocks noGrp="1"/>
          </p:cNvSpPr>
          <p:nvPr>
            <p:ph idx="1"/>
          </p:nvPr>
        </p:nvSpPr>
        <p:spPr>
          <a:xfrm>
            <a:off x="676657" y="2011680"/>
            <a:ext cx="7857744" cy="3766185"/>
          </a:xfrm>
        </p:spPr>
        <p:txBody>
          <a:bodyPr>
            <a:normAutofit/>
          </a:bodyPr>
          <a:lstStyle/>
          <a:p>
            <a:r>
              <a:rPr lang="en-US" b="1" dirty="0">
                <a:solidFill>
                  <a:schemeClr val="accent1"/>
                </a:solidFill>
              </a:rPr>
              <a:t>3. Location selection </a:t>
            </a:r>
            <a:r>
              <a:rPr lang="en-US" dirty="0"/>
              <a:t>(landing spots)</a:t>
            </a:r>
          </a:p>
          <a:p>
            <a:pPr lvl="1"/>
            <a:r>
              <a:rPr lang="en-US" dirty="0"/>
              <a:t>It should be represented/distributed the fishery in the area</a:t>
            </a:r>
          </a:p>
          <a:p>
            <a:pPr lvl="1"/>
            <a:endParaRPr lang="en-US" dirty="0"/>
          </a:p>
          <a:p>
            <a:r>
              <a:rPr lang="en-US" b="1" dirty="0">
                <a:solidFill>
                  <a:schemeClr val="accent1"/>
                </a:solidFill>
              </a:rPr>
              <a:t>4. Time scale</a:t>
            </a:r>
          </a:p>
          <a:p>
            <a:pPr lvl="1"/>
            <a:r>
              <a:rPr lang="en-US" b="1" dirty="0"/>
              <a:t>Should reflect temporal variation of the fishery</a:t>
            </a:r>
          </a:p>
          <a:p>
            <a:pPr lvl="1"/>
            <a:r>
              <a:rPr lang="en-US" dirty="0"/>
              <a:t>Fishers may change fishing gear depend on season (mainly influence by monsoon)</a:t>
            </a:r>
          </a:p>
          <a:p>
            <a:pPr lvl="1"/>
            <a:r>
              <a:rPr lang="en-US" dirty="0"/>
              <a:t>Normally on </a:t>
            </a:r>
            <a:r>
              <a:rPr lang="en-US" b="1" dirty="0"/>
              <a:t>monthly basis </a:t>
            </a:r>
            <a:r>
              <a:rPr lang="en-US" dirty="0"/>
              <a:t>or</a:t>
            </a:r>
            <a:r>
              <a:rPr lang="th-TH" dirty="0"/>
              <a:t> </a:t>
            </a:r>
            <a:r>
              <a:rPr lang="en-US" dirty="0"/>
              <a:t>quarterly or depends on circumstances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A00B4D-2CA7-4EE3-9C8D-BFF1331447FB}"/>
              </a:ext>
            </a:extLst>
          </p:cNvPr>
          <p:cNvSpPr>
            <a:spLocks noGrp="1"/>
          </p:cNvSpPr>
          <p:nvPr>
            <p:ph type="sldNum" sz="quarter" idx="12"/>
          </p:nvPr>
        </p:nvSpPr>
        <p:spPr/>
        <p:txBody>
          <a:bodyPr/>
          <a:lstStyle/>
          <a:p>
            <a:fld id="{2AB74F67-9C31-4533-AFD3-C651FC558E52}" type="slidenum">
              <a:rPr lang="en-US" smtClean="0"/>
              <a:t>19</a:t>
            </a:fld>
            <a:endParaRPr lang="en-US"/>
          </a:p>
        </p:txBody>
      </p:sp>
      <p:pic>
        <p:nvPicPr>
          <p:cNvPr id="6" name="Picture 5">
            <a:extLst>
              <a:ext uri="{FF2B5EF4-FFF2-40B4-BE49-F238E27FC236}">
                <a16:creationId xmlns:a16="http://schemas.microsoft.com/office/drawing/2014/main" id="{7933EDCA-081A-46F3-BBC2-D12C44FF31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63926" y="954825"/>
            <a:ext cx="2926080" cy="4023356"/>
          </a:xfrm>
          <a:prstGeom prst="rect">
            <a:avLst/>
          </a:prstGeom>
        </p:spPr>
      </p:pic>
      <p:sp>
        <p:nvSpPr>
          <p:cNvPr id="7" name="Star: 6 Points 6">
            <a:extLst>
              <a:ext uri="{FF2B5EF4-FFF2-40B4-BE49-F238E27FC236}">
                <a16:creationId xmlns:a16="http://schemas.microsoft.com/office/drawing/2014/main" id="{D8C7B2FD-3D19-469E-A53A-A81ABE373F55}"/>
              </a:ext>
            </a:extLst>
          </p:cNvPr>
          <p:cNvSpPr/>
          <p:nvPr/>
        </p:nvSpPr>
        <p:spPr>
          <a:xfrm>
            <a:off x="9132328" y="1295190"/>
            <a:ext cx="182880" cy="1828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6 Points 7">
            <a:extLst>
              <a:ext uri="{FF2B5EF4-FFF2-40B4-BE49-F238E27FC236}">
                <a16:creationId xmlns:a16="http://schemas.microsoft.com/office/drawing/2014/main" id="{F1D15BE4-0483-4D5E-8290-CE00B1169535}"/>
              </a:ext>
            </a:extLst>
          </p:cNvPr>
          <p:cNvSpPr/>
          <p:nvPr/>
        </p:nvSpPr>
        <p:spPr>
          <a:xfrm>
            <a:off x="9132328" y="1920240"/>
            <a:ext cx="182880" cy="1828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6 Points 8">
            <a:extLst>
              <a:ext uri="{FF2B5EF4-FFF2-40B4-BE49-F238E27FC236}">
                <a16:creationId xmlns:a16="http://schemas.microsoft.com/office/drawing/2014/main" id="{ED7AED6D-AD60-458A-9DC7-C90AF829A863}"/>
              </a:ext>
            </a:extLst>
          </p:cNvPr>
          <p:cNvSpPr/>
          <p:nvPr/>
        </p:nvSpPr>
        <p:spPr>
          <a:xfrm>
            <a:off x="9747573" y="2166585"/>
            <a:ext cx="182880" cy="1828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6 Points 9">
            <a:extLst>
              <a:ext uri="{FF2B5EF4-FFF2-40B4-BE49-F238E27FC236}">
                <a16:creationId xmlns:a16="http://schemas.microsoft.com/office/drawing/2014/main" id="{9EBE01B9-FFE2-4602-8114-24CF55AD5AC1}"/>
              </a:ext>
            </a:extLst>
          </p:cNvPr>
          <p:cNvSpPr/>
          <p:nvPr/>
        </p:nvSpPr>
        <p:spPr>
          <a:xfrm>
            <a:off x="10312017" y="3293636"/>
            <a:ext cx="182880" cy="1828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6 Points 10">
            <a:extLst>
              <a:ext uri="{FF2B5EF4-FFF2-40B4-BE49-F238E27FC236}">
                <a16:creationId xmlns:a16="http://schemas.microsoft.com/office/drawing/2014/main" id="{78A90E55-78F6-4872-A4FB-A7A787CB8A7C}"/>
              </a:ext>
            </a:extLst>
          </p:cNvPr>
          <p:cNvSpPr/>
          <p:nvPr/>
        </p:nvSpPr>
        <p:spPr>
          <a:xfrm>
            <a:off x="10594239" y="4382701"/>
            <a:ext cx="182880" cy="1828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19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8DDC-4383-4D20-A879-5C4275085756}"/>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41AC0EF0-4FB4-487D-ABAC-F61733C91C82}"/>
              </a:ext>
            </a:extLst>
          </p:cNvPr>
          <p:cNvSpPr>
            <a:spLocks noGrp="1"/>
          </p:cNvSpPr>
          <p:nvPr>
            <p:ph idx="1"/>
          </p:nvPr>
        </p:nvSpPr>
        <p:spPr/>
        <p:txBody>
          <a:bodyPr/>
          <a:lstStyle/>
          <a:p>
            <a:r>
              <a:rPr lang="en-US" dirty="0"/>
              <a:t>Introduction</a:t>
            </a:r>
          </a:p>
          <a:p>
            <a:r>
              <a:rPr lang="en-US" dirty="0"/>
              <a:t>SSF data characteristics</a:t>
            </a:r>
          </a:p>
          <a:p>
            <a:r>
              <a:rPr lang="en-US" dirty="0"/>
              <a:t>SSF data collection procedure</a:t>
            </a:r>
            <a:endParaRPr lang="th-TH" dirty="0"/>
          </a:p>
          <a:p>
            <a:r>
              <a:rPr lang="en-US" dirty="0"/>
              <a:t>Limitation and challenges</a:t>
            </a:r>
          </a:p>
          <a:p>
            <a:r>
              <a:rPr lang="en-US" dirty="0"/>
              <a:t>Q&amp;A</a:t>
            </a:r>
          </a:p>
        </p:txBody>
      </p:sp>
      <p:sp>
        <p:nvSpPr>
          <p:cNvPr id="4" name="Slide Number Placeholder 3">
            <a:extLst>
              <a:ext uri="{FF2B5EF4-FFF2-40B4-BE49-F238E27FC236}">
                <a16:creationId xmlns:a16="http://schemas.microsoft.com/office/drawing/2014/main" id="{D2ECD750-B13F-40D1-B123-7014E527541D}"/>
              </a:ext>
            </a:extLst>
          </p:cNvPr>
          <p:cNvSpPr>
            <a:spLocks noGrp="1"/>
          </p:cNvSpPr>
          <p:nvPr>
            <p:ph type="sldNum" sz="quarter" idx="12"/>
          </p:nvPr>
        </p:nvSpPr>
        <p:spPr/>
        <p:txBody>
          <a:bodyPr/>
          <a:lstStyle/>
          <a:p>
            <a:fld id="{2AB74F67-9C31-4533-AFD3-C651FC558E52}" type="slidenum">
              <a:rPr lang="en-US" smtClean="0"/>
              <a:t>2</a:t>
            </a:fld>
            <a:endParaRPr lang="en-US"/>
          </a:p>
        </p:txBody>
      </p:sp>
    </p:spTree>
    <p:extLst>
      <p:ext uri="{BB962C8B-B14F-4D97-AF65-F5344CB8AC3E}">
        <p14:creationId xmlns:p14="http://schemas.microsoft.com/office/powerpoint/2010/main" val="218186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6BF6EB-AF7A-4C0D-891E-E32FA6B2C6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6267" y="0"/>
            <a:ext cx="9141937" cy="6858000"/>
          </a:xfrm>
          <a:prstGeom prst="rect">
            <a:avLst/>
          </a:prstGeom>
        </p:spPr>
      </p:pic>
      <p:sp>
        <p:nvSpPr>
          <p:cNvPr id="2" name="Title 1">
            <a:extLst>
              <a:ext uri="{FF2B5EF4-FFF2-40B4-BE49-F238E27FC236}">
                <a16:creationId xmlns:a16="http://schemas.microsoft.com/office/drawing/2014/main" id="{D8B4A73F-DD18-4FBC-9AD5-CEC8A64EC05F}"/>
              </a:ext>
            </a:extLst>
          </p:cNvPr>
          <p:cNvSpPr>
            <a:spLocks noGrp="1"/>
          </p:cNvSpPr>
          <p:nvPr>
            <p:ph type="title"/>
          </p:nvPr>
        </p:nvSpPr>
        <p:spPr/>
        <p:txBody>
          <a:bodyPr/>
          <a:lstStyle/>
          <a:p>
            <a:r>
              <a:rPr lang="en-US" dirty="0"/>
              <a:t>SSF scientific port sampling:</a:t>
            </a:r>
            <a:br>
              <a:rPr lang="en-US" dirty="0"/>
            </a:br>
            <a:r>
              <a:rPr lang="en-US" sz="4400" dirty="0"/>
              <a:t>sampling design</a:t>
            </a:r>
            <a:endParaRPr lang="en-US" dirty="0"/>
          </a:p>
        </p:txBody>
      </p:sp>
      <p:sp>
        <p:nvSpPr>
          <p:cNvPr id="3" name="Content Placeholder 2">
            <a:extLst>
              <a:ext uri="{FF2B5EF4-FFF2-40B4-BE49-F238E27FC236}">
                <a16:creationId xmlns:a16="http://schemas.microsoft.com/office/drawing/2014/main" id="{00007ED9-0D33-4079-98F5-D0A9EF245483}"/>
              </a:ext>
            </a:extLst>
          </p:cNvPr>
          <p:cNvSpPr>
            <a:spLocks noGrp="1"/>
          </p:cNvSpPr>
          <p:nvPr>
            <p:ph idx="1"/>
          </p:nvPr>
        </p:nvSpPr>
        <p:spPr>
          <a:xfrm>
            <a:off x="7685669" y="1819769"/>
            <a:ext cx="4320445" cy="4220813"/>
          </a:xfrm>
        </p:spPr>
        <p:txBody>
          <a:bodyPr>
            <a:normAutofit/>
          </a:bodyPr>
          <a:lstStyle/>
          <a:p>
            <a:r>
              <a:rPr lang="en-US" b="1" dirty="0">
                <a:solidFill>
                  <a:schemeClr val="accent1"/>
                </a:solidFill>
              </a:rPr>
              <a:t>5. </a:t>
            </a:r>
            <a:r>
              <a:rPr lang="en-US" dirty="0"/>
              <a:t>Practically, </a:t>
            </a:r>
            <a:r>
              <a:rPr lang="en-US" b="1" dirty="0">
                <a:solidFill>
                  <a:schemeClr val="accent1"/>
                </a:solidFill>
              </a:rPr>
              <a:t>accidentally sampled landed vessels </a:t>
            </a:r>
            <a:r>
              <a:rPr lang="en-US" dirty="0">
                <a:solidFill>
                  <a:schemeClr val="tx1"/>
                </a:solidFill>
              </a:rPr>
              <a:t>at</a:t>
            </a:r>
            <a:r>
              <a:rPr lang="en-US" dirty="0"/>
              <a:t> the selected landing sites</a:t>
            </a:r>
          </a:p>
          <a:p>
            <a:pPr lvl="1"/>
            <a:endParaRPr lang="en-US" dirty="0"/>
          </a:p>
          <a:p>
            <a:pPr lvl="1"/>
            <a:r>
              <a:rPr lang="en-US" dirty="0"/>
              <a:t>It is difficult to specifically sample desired fishing gears, or cannot know which vessels will be landed.</a:t>
            </a:r>
          </a:p>
          <a:p>
            <a:pPr lvl="1"/>
            <a:endParaRPr lang="en-US" dirty="0"/>
          </a:p>
          <a:p>
            <a:pPr lvl="1"/>
            <a:r>
              <a:rPr lang="en-US" dirty="0"/>
              <a:t>Various fishing gear used in a fishing village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A00B4D-2CA7-4EE3-9C8D-BFF1331447FB}"/>
              </a:ext>
            </a:extLst>
          </p:cNvPr>
          <p:cNvSpPr>
            <a:spLocks noGrp="1"/>
          </p:cNvSpPr>
          <p:nvPr>
            <p:ph type="sldNum" sz="quarter" idx="12"/>
          </p:nvPr>
        </p:nvSpPr>
        <p:spPr/>
        <p:txBody>
          <a:bodyPr/>
          <a:lstStyle/>
          <a:p>
            <a:fld id="{2AB74F67-9C31-4533-AFD3-C651FC558E52}" type="slidenum">
              <a:rPr lang="en-US" smtClean="0"/>
              <a:t>20</a:t>
            </a:fld>
            <a:endParaRPr lang="en-US"/>
          </a:p>
        </p:txBody>
      </p:sp>
    </p:spTree>
    <p:extLst>
      <p:ext uri="{BB962C8B-B14F-4D97-AF65-F5344CB8AC3E}">
        <p14:creationId xmlns:p14="http://schemas.microsoft.com/office/powerpoint/2010/main" val="143630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0B6F-3DF1-45EA-A40C-8C895284B4D9}"/>
              </a:ext>
            </a:extLst>
          </p:cNvPr>
          <p:cNvSpPr>
            <a:spLocks noGrp="1"/>
          </p:cNvSpPr>
          <p:nvPr>
            <p:ph type="title"/>
          </p:nvPr>
        </p:nvSpPr>
        <p:spPr/>
        <p:txBody>
          <a:bodyPr/>
          <a:lstStyle/>
          <a:p>
            <a:r>
              <a:rPr lang="en-US" dirty="0"/>
              <a:t>SSF scientific port sampling:</a:t>
            </a:r>
            <a:br>
              <a:rPr lang="en-US" dirty="0"/>
            </a:br>
            <a:r>
              <a:rPr lang="en-US" sz="4400" dirty="0"/>
              <a:t>sampling procedure</a:t>
            </a:r>
            <a:endParaRPr lang="en-US" dirty="0"/>
          </a:p>
        </p:txBody>
      </p:sp>
      <p:sp>
        <p:nvSpPr>
          <p:cNvPr id="4" name="Slide Number Placeholder 3">
            <a:extLst>
              <a:ext uri="{FF2B5EF4-FFF2-40B4-BE49-F238E27FC236}">
                <a16:creationId xmlns:a16="http://schemas.microsoft.com/office/drawing/2014/main" id="{88C86F50-1C13-4D60-9E8B-0116A78E36FE}"/>
              </a:ext>
            </a:extLst>
          </p:cNvPr>
          <p:cNvSpPr>
            <a:spLocks noGrp="1"/>
          </p:cNvSpPr>
          <p:nvPr>
            <p:ph type="sldNum" sz="quarter" idx="12"/>
          </p:nvPr>
        </p:nvSpPr>
        <p:spPr/>
        <p:txBody>
          <a:bodyPr/>
          <a:lstStyle/>
          <a:p>
            <a:fld id="{2AB74F67-9C31-4533-AFD3-C651FC558E52}" type="slidenum">
              <a:rPr lang="en-US" smtClean="0"/>
              <a:t>21</a:t>
            </a:fld>
            <a:endParaRPr lang="en-US"/>
          </a:p>
        </p:txBody>
      </p:sp>
      <p:graphicFrame>
        <p:nvGraphicFramePr>
          <p:cNvPr id="7" name="Content Placeholder 6">
            <a:extLst>
              <a:ext uri="{FF2B5EF4-FFF2-40B4-BE49-F238E27FC236}">
                <a16:creationId xmlns:a16="http://schemas.microsoft.com/office/drawing/2014/main" id="{D3801232-1A59-4D34-B9C1-AF8BB4970CD5}"/>
              </a:ext>
            </a:extLst>
          </p:cNvPr>
          <p:cNvGraphicFramePr>
            <a:graphicFrameLocks noGrp="1"/>
          </p:cNvGraphicFramePr>
          <p:nvPr>
            <p:ph idx="1"/>
            <p:extLst>
              <p:ext uri="{D42A27DB-BD31-4B8C-83A1-F6EECF244321}">
                <p14:modId xmlns:p14="http://schemas.microsoft.com/office/powerpoint/2010/main" val="818011536"/>
              </p:ext>
            </p:extLst>
          </p:nvPr>
        </p:nvGraphicFramePr>
        <p:xfrm>
          <a:off x="676275" y="2127109"/>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FD31F0D-2BC7-4A84-88AE-017F3EA84DF0}"/>
              </a:ext>
            </a:extLst>
          </p:cNvPr>
          <p:cNvSpPr txBox="1"/>
          <p:nvPr/>
        </p:nvSpPr>
        <p:spPr>
          <a:xfrm>
            <a:off x="1481667" y="2069238"/>
            <a:ext cx="6191954" cy="400110"/>
          </a:xfrm>
          <a:prstGeom prst="rect">
            <a:avLst/>
          </a:prstGeom>
          <a:noFill/>
        </p:spPr>
        <p:txBody>
          <a:bodyPr wrap="square">
            <a:spAutoFit/>
          </a:bodyPr>
          <a:lstStyle/>
          <a:p>
            <a:r>
              <a:rPr lang="en-US" sz="2000" dirty="0"/>
              <a:t>Fishery data is collected with 2 methods</a:t>
            </a:r>
          </a:p>
        </p:txBody>
      </p:sp>
    </p:spTree>
    <p:extLst>
      <p:ext uri="{BB962C8B-B14F-4D97-AF65-F5344CB8AC3E}">
        <p14:creationId xmlns:p14="http://schemas.microsoft.com/office/powerpoint/2010/main" val="133536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0B6F-3DF1-45EA-A40C-8C895284B4D9}"/>
              </a:ext>
            </a:extLst>
          </p:cNvPr>
          <p:cNvSpPr>
            <a:spLocks noGrp="1"/>
          </p:cNvSpPr>
          <p:nvPr>
            <p:ph type="title"/>
          </p:nvPr>
        </p:nvSpPr>
        <p:spPr/>
        <p:txBody>
          <a:bodyPr/>
          <a:lstStyle/>
          <a:p>
            <a:r>
              <a:rPr lang="en-US" dirty="0"/>
              <a:t>SSF scientific port sampling:</a:t>
            </a:r>
            <a:br>
              <a:rPr lang="en-US" dirty="0"/>
            </a:br>
            <a:r>
              <a:rPr lang="en-US" sz="4400" dirty="0"/>
              <a:t>sampling procedure</a:t>
            </a:r>
            <a:endParaRPr lang="en-US" dirty="0"/>
          </a:p>
        </p:txBody>
      </p:sp>
      <p:sp>
        <p:nvSpPr>
          <p:cNvPr id="3" name="Content Placeholder 2">
            <a:extLst>
              <a:ext uri="{FF2B5EF4-FFF2-40B4-BE49-F238E27FC236}">
                <a16:creationId xmlns:a16="http://schemas.microsoft.com/office/drawing/2014/main" id="{7EC14DDA-09D5-4C55-922A-6DA034DE880D}"/>
              </a:ext>
            </a:extLst>
          </p:cNvPr>
          <p:cNvSpPr>
            <a:spLocks noGrp="1"/>
          </p:cNvSpPr>
          <p:nvPr>
            <p:ph idx="1"/>
          </p:nvPr>
        </p:nvSpPr>
        <p:spPr/>
        <p:txBody>
          <a:bodyPr>
            <a:normAutofit fontScale="92500" lnSpcReduction="10000"/>
          </a:bodyPr>
          <a:lstStyle/>
          <a:p>
            <a:r>
              <a:rPr lang="en-US" b="1" dirty="0"/>
              <a:t>Interview templates are recommended</a:t>
            </a:r>
            <a:r>
              <a:rPr lang="en-US" dirty="0"/>
              <a:t> for consistency of the data</a:t>
            </a:r>
          </a:p>
          <a:p>
            <a:r>
              <a:rPr lang="en-US" dirty="0"/>
              <a:t>Information may be different by fishing gear</a:t>
            </a:r>
          </a:p>
          <a:p>
            <a:r>
              <a:rPr lang="en-US" dirty="0"/>
              <a:t>However, the key elements must be same i.e.</a:t>
            </a:r>
          </a:p>
          <a:p>
            <a:pPr marL="798513" lvl="1">
              <a:buFont typeface="Wingdings" panose="05000000000000000000" pitchFamily="2" charset="2"/>
              <a:buChar char="ü"/>
            </a:pPr>
            <a:r>
              <a:rPr lang="en-US" i="1" dirty="0"/>
              <a:t>Sampling date</a:t>
            </a:r>
          </a:p>
          <a:p>
            <a:pPr marL="798513" lvl="1">
              <a:buFont typeface="Wingdings" panose="05000000000000000000" pitchFamily="2" charset="2"/>
              <a:buChar char="ü"/>
            </a:pPr>
            <a:r>
              <a:rPr lang="en-US" i="1" dirty="0"/>
              <a:t>Date of fishing trip</a:t>
            </a:r>
          </a:p>
          <a:p>
            <a:pPr marL="798513" lvl="1">
              <a:buFont typeface="Wingdings" panose="05000000000000000000" pitchFamily="2" charset="2"/>
              <a:buChar char="ü"/>
            </a:pPr>
            <a:r>
              <a:rPr lang="en-US" i="1" dirty="0"/>
              <a:t>Vessel info</a:t>
            </a:r>
          </a:p>
          <a:p>
            <a:pPr marL="798513" lvl="1">
              <a:buFont typeface="Wingdings" panose="05000000000000000000" pitchFamily="2" charset="2"/>
              <a:buChar char="ü"/>
            </a:pPr>
            <a:r>
              <a:rPr lang="en-US" i="1" dirty="0"/>
              <a:t>Fishing gear </a:t>
            </a:r>
            <a:r>
              <a:rPr lang="en-US" dirty="0"/>
              <a:t>used</a:t>
            </a:r>
          </a:p>
          <a:p>
            <a:pPr marL="798513" lvl="1">
              <a:buFont typeface="Wingdings" panose="05000000000000000000" pitchFamily="2" charset="2"/>
              <a:buChar char="ü"/>
            </a:pPr>
            <a:r>
              <a:rPr lang="en-US" i="1" dirty="0"/>
              <a:t>Record of fishing activity/effort</a:t>
            </a:r>
            <a:r>
              <a:rPr lang="en-US" dirty="0"/>
              <a:t> (number of hour, number of pot, total net panel length, soaking time)</a:t>
            </a:r>
          </a:p>
          <a:p>
            <a:pPr marL="798513" lvl="1">
              <a:buFont typeface="Wingdings" panose="05000000000000000000" pitchFamily="2" charset="2"/>
              <a:buChar char="ü"/>
            </a:pPr>
            <a:r>
              <a:rPr lang="en-US" i="1" dirty="0"/>
              <a:t>Fishing location</a:t>
            </a:r>
            <a:r>
              <a:rPr lang="th-TH" i="1" dirty="0"/>
              <a:t> </a:t>
            </a:r>
            <a:r>
              <a:rPr lang="en-US" dirty="0"/>
              <a:t>(fishing coordinates if possible)</a:t>
            </a:r>
          </a:p>
          <a:p>
            <a:pPr marL="798513" lvl="1">
              <a:buFont typeface="Wingdings" panose="05000000000000000000" pitchFamily="2" charset="2"/>
              <a:buChar char="ü"/>
            </a:pPr>
            <a:r>
              <a:rPr lang="en-US" i="1" dirty="0"/>
              <a:t>Gear characteristics </a:t>
            </a:r>
            <a:r>
              <a:rPr lang="en-US" dirty="0"/>
              <a:t>(optional); can be separately collected</a:t>
            </a:r>
          </a:p>
          <a:p>
            <a:endParaRPr lang="en-US" dirty="0"/>
          </a:p>
          <a:p>
            <a:endParaRPr lang="en-US" dirty="0"/>
          </a:p>
        </p:txBody>
      </p:sp>
      <p:sp>
        <p:nvSpPr>
          <p:cNvPr id="4" name="Slide Number Placeholder 3">
            <a:extLst>
              <a:ext uri="{FF2B5EF4-FFF2-40B4-BE49-F238E27FC236}">
                <a16:creationId xmlns:a16="http://schemas.microsoft.com/office/drawing/2014/main" id="{9B80147A-722A-4B05-B4BA-EE0188EA0A96}"/>
              </a:ext>
            </a:extLst>
          </p:cNvPr>
          <p:cNvSpPr>
            <a:spLocks noGrp="1"/>
          </p:cNvSpPr>
          <p:nvPr>
            <p:ph type="sldNum" sz="quarter" idx="12"/>
          </p:nvPr>
        </p:nvSpPr>
        <p:spPr/>
        <p:txBody>
          <a:bodyPr/>
          <a:lstStyle/>
          <a:p>
            <a:fld id="{2AB74F67-9C31-4533-AFD3-C651FC558E52}" type="slidenum">
              <a:rPr lang="en-US" smtClean="0"/>
              <a:t>22</a:t>
            </a:fld>
            <a:endParaRPr lang="en-US"/>
          </a:p>
        </p:txBody>
      </p:sp>
    </p:spTree>
    <p:extLst>
      <p:ext uri="{BB962C8B-B14F-4D97-AF65-F5344CB8AC3E}">
        <p14:creationId xmlns:p14="http://schemas.microsoft.com/office/powerpoint/2010/main" val="300391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1729-A2D8-40A9-998B-703360C57048}"/>
              </a:ext>
            </a:extLst>
          </p:cNvPr>
          <p:cNvSpPr>
            <a:spLocks noGrp="1"/>
          </p:cNvSpPr>
          <p:nvPr>
            <p:ph type="title"/>
          </p:nvPr>
        </p:nvSpPr>
        <p:spPr/>
        <p:txBody>
          <a:bodyPr/>
          <a:lstStyle/>
          <a:p>
            <a:r>
              <a:rPr lang="en-US" dirty="0"/>
              <a:t>SSF scientific port sampling:</a:t>
            </a:r>
            <a:br>
              <a:rPr lang="en-US" dirty="0"/>
            </a:br>
            <a:r>
              <a:rPr lang="en-US" sz="4400" dirty="0"/>
              <a:t>sampling procedure</a:t>
            </a:r>
            <a:endParaRPr lang="en-US" dirty="0"/>
          </a:p>
        </p:txBody>
      </p:sp>
      <p:sp>
        <p:nvSpPr>
          <p:cNvPr id="3" name="Content Placeholder 2">
            <a:extLst>
              <a:ext uri="{FF2B5EF4-FFF2-40B4-BE49-F238E27FC236}">
                <a16:creationId xmlns:a16="http://schemas.microsoft.com/office/drawing/2014/main" id="{3242251E-69E4-4224-9A44-8BC7D0E063AA}"/>
              </a:ext>
            </a:extLst>
          </p:cNvPr>
          <p:cNvSpPr>
            <a:spLocks noGrp="1"/>
          </p:cNvSpPr>
          <p:nvPr>
            <p:ph idx="1"/>
          </p:nvPr>
        </p:nvSpPr>
        <p:spPr>
          <a:xfrm>
            <a:off x="676656" y="2011679"/>
            <a:ext cx="10753725" cy="4558453"/>
          </a:xfrm>
        </p:spPr>
        <p:txBody>
          <a:bodyPr>
            <a:normAutofit lnSpcReduction="10000"/>
          </a:bodyPr>
          <a:lstStyle/>
          <a:p>
            <a:r>
              <a:rPr lang="en-US" dirty="0"/>
              <a:t>Catch sampling is purposely to get </a:t>
            </a:r>
            <a:r>
              <a:rPr lang="en-US" b="1" dirty="0"/>
              <a:t>catch composition </a:t>
            </a:r>
            <a:r>
              <a:rPr lang="en-US" dirty="0"/>
              <a:t>and </a:t>
            </a:r>
            <a:r>
              <a:rPr lang="en-US" b="1" dirty="0"/>
              <a:t>fish biological data</a:t>
            </a:r>
          </a:p>
          <a:p>
            <a:r>
              <a:rPr lang="en-US" b="1" dirty="0">
                <a:solidFill>
                  <a:schemeClr val="accent1"/>
                </a:solidFill>
              </a:rPr>
              <a:t>Sub-sampling the noticeable catches </a:t>
            </a:r>
            <a:r>
              <a:rPr lang="en-US" dirty="0"/>
              <a:t>(especially groups of target species) and discards</a:t>
            </a:r>
          </a:p>
          <a:p>
            <a:r>
              <a:rPr lang="en-US" dirty="0"/>
              <a:t>This is need to identified to species level or as finest taxonomic level as possible</a:t>
            </a:r>
          </a:p>
          <a:p>
            <a:endParaRPr lang="en-US" dirty="0"/>
          </a:p>
          <a:p>
            <a:endParaRPr lang="en-US" dirty="0"/>
          </a:p>
          <a:p>
            <a:endParaRPr lang="en-US" dirty="0"/>
          </a:p>
          <a:p>
            <a:endParaRPr lang="en-US" dirty="0"/>
          </a:p>
          <a:p>
            <a:endParaRPr lang="en-US" dirty="0"/>
          </a:p>
          <a:p>
            <a:endParaRPr lang="en-US" dirty="0"/>
          </a:p>
          <a:p>
            <a:r>
              <a:rPr lang="en-US" dirty="0"/>
              <a:t>Inspect and record bycatch (if found)</a:t>
            </a:r>
          </a:p>
        </p:txBody>
      </p:sp>
      <p:sp>
        <p:nvSpPr>
          <p:cNvPr id="4" name="Slide Number Placeholder 3">
            <a:extLst>
              <a:ext uri="{FF2B5EF4-FFF2-40B4-BE49-F238E27FC236}">
                <a16:creationId xmlns:a16="http://schemas.microsoft.com/office/drawing/2014/main" id="{DD07E45C-C407-485E-8942-5D060EFBEF33}"/>
              </a:ext>
            </a:extLst>
          </p:cNvPr>
          <p:cNvSpPr>
            <a:spLocks noGrp="1"/>
          </p:cNvSpPr>
          <p:nvPr>
            <p:ph type="sldNum" sz="quarter" idx="12"/>
          </p:nvPr>
        </p:nvSpPr>
        <p:spPr/>
        <p:txBody>
          <a:bodyPr/>
          <a:lstStyle/>
          <a:p>
            <a:fld id="{2AB74F67-9C31-4533-AFD3-C651FC558E52}" type="slidenum">
              <a:rPr lang="en-US" smtClean="0"/>
              <a:t>23</a:t>
            </a:fld>
            <a:endParaRPr lang="en-US"/>
          </a:p>
        </p:txBody>
      </p:sp>
      <p:graphicFrame>
        <p:nvGraphicFramePr>
          <p:cNvPr id="6" name="Diagram 5">
            <a:extLst>
              <a:ext uri="{FF2B5EF4-FFF2-40B4-BE49-F238E27FC236}">
                <a16:creationId xmlns:a16="http://schemas.microsoft.com/office/drawing/2014/main" id="{E2705530-3440-4121-B979-61A0CD61F39E}"/>
              </a:ext>
            </a:extLst>
          </p:cNvPr>
          <p:cNvGraphicFramePr/>
          <p:nvPr>
            <p:extLst>
              <p:ext uri="{D42A27DB-BD31-4B8C-83A1-F6EECF244321}">
                <p14:modId xmlns:p14="http://schemas.microsoft.com/office/powerpoint/2010/main" val="3987248909"/>
              </p:ext>
            </p:extLst>
          </p:nvPr>
        </p:nvGraphicFramePr>
        <p:xfrm>
          <a:off x="2073715" y="3556000"/>
          <a:ext cx="8153251" cy="203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98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EC6889-8230-4F01-A9FD-4E2560FF133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0"/>
            <a:ext cx="6705600" cy="6858000"/>
          </a:xfrm>
          <a:prstGeom prst="rect">
            <a:avLst/>
          </a:prstGeom>
        </p:spPr>
      </p:pic>
      <p:sp>
        <p:nvSpPr>
          <p:cNvPr id="4" name="Slide Number Placeholder 3">
            <a:extLst>
              <a:ext uri="{FF2B5EF4-FFF2-40B4-BE49-F238E27FC236}">
                <a16:creationId xmlns:a16="http://schemas.microsoft.com/office/drawing/2014/main" id="{66FE972C-9075-4442-9E31-73C7004E1796}"/>
              </a:ext>
            </a:extLst>
          </p:cNvPr>
          <p:cNvSpPr>
            <a:spLocks noGrp="1"/>
          </p:cNvSpPr>
          <p:nvPr>
            <p:ph type="sldNum" sz="quarter" idx="12"/>
          </p:nvPr>
        </p:nvSpPr>
        <p:spPr/>
        <p:txBody>
          <a:bodyPr/>
          <a:lstStyle/>
          <a:p>
            <a:fld id="{2AB74F67-9C31-4533-AFD3-C651FC558E52}" type="slidenum">
              <a:rPr lang="en-US" smtClean="0"/>
              <a:t>24</a:t>
            </a:fld>
            <a:endParaRPr lang="en-US"/>
          </a:p>
        </p:txBody>
      </p:sp>
      <p:sp>
        <p:nvSpPr>
          <p:cNvPr id="12" name="TextBox 11">
            <a:extLst>
              <a:ext uri="{FF2B5EF4-FFF2-40B4-BE49-F238E27FC236}">
                <a16:creationId xmlns:a16="http://schemas.microsoft.com/office/drawing/2014/main" id="{AE5C07CE-2EFC-42E5-9E0D-0BFCC8CB9C50}"/>
              </a:ext>
            </a:extLst>
          </p:cNvPr>
          <p:cNvSpPr txBox="1"/>
          <p:nvPr/>
        </p:nvSpPr>
        <p:spPr>
          <a:xfrm>
            <a:off x="6922912" y="2151727"/>
            <a:ext cx="4846117" cy="3416320"/>
          </a:xfrm>
          <a:prstGeom prst="rect">
            <a:avLst/>
          </a:prstGeom>
          <a:noFill/>
        </p:spPr>
        <p:txBody>
          <a:bodyPr wrap="square">
            <a:spAutoFit/>
          </a:bodyPr>
          <a:lstStyle/>
          <a:p>
            <a:r>
              <a:rPr lang="en-US" sz="2400" dirty="0"/>
              <a:t>Interviews fishers at landing sites when finish landing their fishes or whenever they free or available </a:t>
            </a:r>
          </a:p>
          <a:p>
            <a:endParaRPr lang="en-US" sz="2400" dirty="0"/>
          </a:p>
          <a:p>
            <a:r>
              <a:rPr lang="en-US" sz="2400" dirty="0"/>
              <a:t>Some are friendly cooperate</a:t>
            </a:r>
          </a:p>
          <a:p>
            <a:r>
              <a:rPr lang="en-US" sz="2400" dirty="0"/>
              <a:t>Some are refuse</a:t>
            </a:r>
          </a:p>
          <a:p>
            <a:r>
              <a:rPr lang="en-US" sz="2400" dirty="0"/>
              <a:t>Some are in hurry</a:t>
            </a:r>
          </a:p>
          <a:p>
            <a:r>
              <a:rPr lang="en-US" sz="2400" dirty="0"/>
              <a:t>Sometime we can interview his boss instead (wife)</a:t>
            </a:r>
          </a:p>
        </p:txBody>
      </p:sp>
    </p:spTree>
    <p:extLst>
      <p:ext uri="{BB962C8B-B14F-4D97-AF65-F5344CB8AC3E}">
        <p14:creationId xmlns:p14="http://schemas.microsoft.com/office/powerpoint/2010/main" val="939623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5550A1-FEFC-4CD1-ADD7-F7522EECFDDC}"/>
              </a:ext>
            </a:extLst>
          </p:cNvPr>
          <p:cNvSpPr>
            <a:spLocks noGrp="1"/>
          </p:cNvSpPr>
          <p:nvPr>
            <p:ph type="sldNum" sz="quarter" idx="12"/>
          </p:nvPr>
        </p:nvSpPr>
        <p:spPr/>
        <p:txBody>
          <a:bodyPr/>
          <a:lstStyle/>
          <a:p>
            <a:fld id="{2AB74F67-9C31-4533-AFD3-C651FC558E52}" type="slidenum">
              <a:rPr lang="en-US" smtClean="0"/>
              <a:t>25</a:t>
            </a:fld>
            <a:endParaRPr lang="en-US"/>
          </a:p>
        </p:txBody>
      </p:sp>
      <p:pic>
        <p:nvPicPr>
          <p:cNvPr id="6" name="Picture 5">
            <a:extLst>
              <a:ext uri="{FF2B5EF4-FFF2-40B4-BE49-F238E27FC236}">
                <a16:creationId xmlns:a16="http://schemas.microsoft.com/office/drawing/2014/main" id="{1AB2C562-A287-4D16-A2D1-A3C7EA17B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8089" y="-281400"/>
            <a:ext cx="7303911" cy="5084056"/>
          </a:xfrm>
          <a:prstGeom prst="rect">
            <a:avLst/>
          </a:prstGeom>
        </p:spPr>
      </p:pic>
      <p:pic>
        <p:nvPicPr>
          <p:cNvPr id="12" name="Picture 11">
            <a:extLst>
              <a:ext uri="{FF2B5EF4-FFF2-40B4-BE49-F238E27FC236}">
                <a16:creationId xmlns:a16="http://schemas.microsoft.com/office/drawing/2014/main" id="{36E2EB23-0AE0-4D4B-B802-A5BA1D62A1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813" y="180622"/>
            <a:ext cx="3090334" cy="4120445"/>
          </a:xfrm>
          <a:prstGeom prst="rect">
            <a:avLst/>
          </a:prstGeom>
        </p:spPr>
      </p:pic>
      <p:pic>
        <p:nvPicPr>
          <p:cNvPr id="10" name="Picture 9">
            <a:extLst>
              <a:ext uri="{FF2B5EF4-FFF2-40B4-BE49-F238E27FC236}">
                <a16:creationId xmlns:a16="http://schemas.microsoft.com/office/drawing/2014/main" id="{8CAE698A-95DD-4F32-8145-C73292B03E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374" y="3962400"/>
            <a:ext cx="3619154" cy="2714978"/>
          </a:xfrm>
          <a:prstGeom prst="rect">
            <a:avLst/>
          </a:prstGeom>
        </p:spPr>
      </p:pic>
      <p:sp>
        <p:nvSpPr>
          <p:cNvPr id="13" name="TextBox 12">
            <a:extLst>
              <a:ext uri="{FF2B5EF4-FFF2-40B4-BE49-F238E27FC236}">
                <a16:creationId xmlns:a16="http://schemas.microsoft.com/office/drawing/2014/main" id="{FCA8FAA0-2F3B-4054-9A28-5F5CDB2C8BD2}"/>
              </a:ext>
            </a:extLst>
          </p:cNvPr>
          <p:cNvSpPr txBox="1"/>
          <p:nvPr/>
        </p:nvSpPr>
        <p:spPr>
          <a:xfrm>
            <a:off x="4741333" y="4969933"/>
            <a:ext cx="7450667" cy="1631216"/>
          </a:xfrm>
          <a:prstGeom prst="rect">
            <a:avLst/>
          </a:prstGeom>
          <a:noFill/>
        </p:spPr>
        <p:txBody>
          <a:bodyPr wrap="square">
            <a:spAutoFit/>
          </a:bodyPr>
          <a:lstStyle/>
          <a:p>
            <a:r>
              <a:rPr lang="en-US" sz="2000" dirty="0"/>
              <a:t>Sampled the landing catch to determine catch composition and collect some biological data</a:t>
            </a:r>
          </a:p>
          <a:p>
            <a:endParaRPr lang="en-US" sz="2000" dirty="0"/>
          </a:p>
          <a:p>
            <a:r>
              <a:rPr lang="en-US" sz="2000" dirty="0"/>
              <a:t>Landed catch usually categorized into market fish (valued fish) and unwanted fish (discarded or trash fish in some cases) </a:t>
            </a:r>
          </a:p>
        </p:txBody>
      </p:sp>
    </p:spTree>
    <p:extLst>
      <p:ext uri="{BB962C8B-B14F-4D97-AF65-F5344CB8AC3E}">
        <p14:creationId xmlns:p14="http://schemas.microsoft.com/office/powerpoint/2010/main" val="365412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1729-A2D8-40A9-998B-703360C57048}"/>
              </a:ext>
            </a:extLst>
          </p:cNvPr>
          <p:cNvSpPr>
            <a:spLocks noGrp="1"/>
          </p:cNvSpPr>
          <p:nvPr>
            <p:ph type="title"/>
          </p:nvPr>
        </p:nvSpPr>
        <p:spPr/>
        <p:txBody>
          <a:bodyPr/>
          <a:lstStyle/>
          <a:p>
            <a:r>
              <a:rPr lang="en-US" dirty="0"/>
              <a:t>SSF scientific port sampling:</a:t>
            </a:r>
            <a:br>
              <a:rPr lang="en-US" dirty="0"/>
            </a:br>
            <a:r>
              <a:rPr lang="en-US" sz="4400" dirty="0"/>
              <a:t>sampling procedure</a:t>
            </a:r>
            <a:endParaRPr lang="en-US" dirty="0"/>
          </a:p>
        </p:txBody>
      </p:sp>
      <p:sp>
        <p:nvSpPr>
          <p:cNvPr id="3" name="Content Placeholder 2">
            <a:extLst>
              <a:ext uri="{FF2B5EF4-FFF2-40B4-BE49-F238E27FC236}">
                <a16:creationId xmlns:a16="http://schemas.microsoft.com/office/drawing/2014/main" id="{3242251E-69E4-4224-9A44-8BC7D0E063AA}"/>
              </a:ext>
            </a:extLst>
          </p:cNvPr>
          <p:cNvSpPr>
            <a:spLocks noGrp="1"/>
          </p:cNvSpPr>
          <p:nvPr>
            <p:ph idx="1"/>
          </p:nvPr>
        </p:nvSpPr>
        <p:spPr>
          <a:xfrm>
            <a:off x="676656" y="2011680"/>
            <a:ext cx="10753725" cy="4346787"/>
          </a:xfrm>
        </p:spPr>
        <p:txBody>
          <a:bodyPr>
            <a:normAutofit fontScale="85000" lnSpcReduction="20000"/>
          </a:bodyPr>
          <a:lstStyle/>
          <a:p>
            <a:endParaRPr lang="en-US" dirty="0"/>
          </a:p>
          <a:p>
            <a:r>
              <a:rPr lang="en-US" b="1" dirty="0">
                <a:solidFill>
                  <a:schemeClr val="accent1"/>
                </a:solidFill>
              </a:rPr>
              <a:t>Collect biological data of concern species </a:t>
            </a:r>
            <a:r>
              <a:rPr lang="en-US" dirty="0"/>
              <a:t> For example,</a:t>
            </a:r>
          </a:p>
          <a:p>
            <a:pPr marL="688975" lvl="1">
              <a:buFont typeface="Wingdings" panose="05000000000000000000" pitchFamily="2" charset="2"/>
              <a:buChar char="§"/>
            </a:pPr>
            <a:r>
              <a:rPr lang="en-US" dirty="0"/>
              <a:t>Length</a:t>
            </a:r>
          </a:p>
          <a:p>
            <a:pPr marL="688975" lvl="1">
              <a:buFont typeface="Wingdings" panose="05000000000000000000" pitchFamily="2" charset="2"/>
              <a:buChar char="§"/>
            </a:pPr>
            <a:r>
              <a:rPr lang="en-US" dirty="0"/>
              <a:t>sex</a:t>
            </a:r>
          </a:p>
          <a:p>
            <a:pPr marL="688975" lvl="1">
              <a:buFont typeface="Wingdings" panose="05000000000000000000" pitchFamily="2" charset="2"/>
              <a:buChar char="§"/>
            </a:pPr>
            <a:r>
              <a:rPr lang="en-US" dirty="0"/>
              <a:t>Maturity stages</a:t>
            </a:r>
          </a:p>
          <a:p>
            <a:pPr marL="688975" lvl="1">
              <a:buFont typeface="Wingdings" panose="05000000000000000000" pitchFamily="2" charset="2"/>
              <a:buChar char="§"/>
            </a:pPr>
            <a:r>
              <a:rPr lang="en-US" dirty="0"/>
              <a:t>Others e.g. tissue for DNA analysis, </a:t>
            </a:r>
            <a:r>
              <a:rPr lang="en-US" dirty="0" err="1"/>
              <a:t>othliths</a:t>
            </a:r>
            <a:r>
              <a:rPr lang="en-US" dirty="0"/>
              <a:t> (for specific researches)</a:t>
            </a:r>
          </a:p>
          <a:p>
            <a:pPr lvl="1"/>
            <a:endParaRPr lang="en-US" dirty="0"/>
          </a:p>
          <a:p>
            <a:pPr>
              <a:lnSpc>
                <a:spcPct val="120000"/>
              </a:lnSpc>
            </a:pPr>
            <a:r>
              <a:rPr lang="en-US" b="1" dirty="0"/>
              <a:t>The biological data is the important element for stock assessment</a:t>
            </a:r>
          </a:p>
          <a:p>
            <a:pPr lvl="1">
              <a:lnSpc>
                <a:spcPct val="120000"/>
              </a:lnSpc>
            </a:pPr>
            <a:r>
              <a:rPr lang="en-US" dirty="0"/>
              <a:t>Fish of each stock have unique characteristics</a:t>
            </a:r>
          </a:p>
          <a:p>
            <a:pPr lvl="1">
              <a:lnSpc>
                <a:spcPct val="120000"/>
              </a:lnSpc>
            </a:pPr>
            <a:r>
              <a:rPr lang="en-US" dirty="0"/>
              <a:t>High or low growth rate depends on environment they live</a:t>
            </a:r>
          </a:p>
          <a:p>
            <a:pPr lvl="1">
              <a:lnSpc>
                <a:spcPct val="120000"/>
              </a:lnSpc>
            </a:pPr>
            <a:r>
              <a:rPr lang="en-US" dirty="0"/>
              <a:t>Various mortality rate in different life stages. Larvae have high mortality rate than adults.</a:t>
            </a:r>
          </a:p>
          <a:p>
            <a:pPr lvl="1"/>
            <a:endParaRPr lang="en-US" dirty="0"/>
          </a:p>
          <a:p>
            <a:pPr lvl="1"/>
            <a:r>
              <a:rPr lang="en-US" sz="2800" b="1" dirty="0"/>
              <a:t>Length is basic parameter that need to be collected.   “WHY?”</a:t>
            </a:r>
          </a:p>
          <a:p>
            <a:endParaRPr lang="en-US" dirty="0"/>
          </a:p>
        </p:txBody>
      </p:sp>
      <p:sp>
        <p:nvSpPr>
          <p:cNvPr id="4" name="Slide Number Placeholder 3">
            <a:extLst>
              <a:ext uri="{FF2B5EF4-FFF2-40B4-BE49-F238E27FC236}">
                <a16:creationId xmlns:a16="http://schemas.microsoft.com/office/drawing/2014/main" id="{DD07E45C-C407-485E-8942-5D060EFBEF33}"/>
              </a:ext>
            </a:extLst>
          </p:cNvPr>
          <p:cNvSpPr>
            <a:spLocks noGrp="1"/>
          </p:cNvSpPr>
          <p:nvPr>
            <p:ph type="sldNum" sz="quarter" idx="12"/>
          </p:nvPr>
        </p:nvSpPr>
        <p:spPr/>
        <p:txBody>
          <a:bodyPr/>
          <a:lstStyle/>
          <a:p>
            <a:fld id="{2AB74F67-9C31-4533-AFD3-C651FC558E52}" type="slidenum">
              <a:rPr lang="en-US" smtClean="0"/>
              <a:t>26</a:t>
            </a:fld>
            <a:endParaRPr lang="en-US"/>
          </a:p>
        </p:txBody>
      </p:sp>
    </p:spTree>
    <p:extLst>
      <p:ext uri="{BB962C8B-B14F-4D97-AF65-F5344CB8AC3E}">
        <p14:creationId xmlns:p14="http://schemas.microsoft.com/office/powerpoint/2010/main" val="358748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D5A0-08AF-4FED-9336-B61D910408D2}"/>
              </a:ext>
            </a:extLst>
          </p:cNvPr>
          <p:cNvSpPr>
            <a:spLocks noGrp="1"/>
          </p:cNvSpPr>
          <p:nvPr>
            <p:ph type="title"/>
          </p:nvPr>
        </p:nvSpPr>
        <p:spPr/>
        <p:txBody>
          <a:bodyPr/>
          <a:lstStyle/>
          <a:p>
            <a:r>
              <a:rPr lang="en-US" dirty="0"/>
              <a:t>SSF scientific port sampling:</a:t>
            </a:r>
            <a:br>
              <a:rPr lang="en-US" dirty="0"/>
            </a:br>
            <a:r>
              <a:rPr lang="en-US" sz="4400" dirty="0"/>
              <a:t>biological data collection</a:t>
            </a:r>
            <a:endParaRPr lang="en-US" dirty="0"/>
          </a:p>
        </p:txBody>
      </p:sp>
      <p:sp>
        <p:nvSpPr>
          <p:cNvPr id="3" name="Content Placeholder 2">
            <a:extLst>
              <a:ext uri="{FF2B5EF4-FFF2-40B4-BE49-F238E27FC236}">
                <a16:creationId xmlns:a16="http://schemas.microsoft.com/office/drawing/2014/main" id="{C6351619-CAFF-4728-832A-E75A365D7D3B}"/>
              </a:ext>
            </a:extLst>
          </p:cNvPr>
          <p:cNvSpPr>
            <a:spLocks noGrp="1"/>
          </p:cNvSpPr>
          <p:nvPr>
            <p:ph idx="1"/>
          </p:nvPr>
        </p:nvSpPr>
        <p:spPr>
          <a:xfrm>
            <a:off x="4030133" y="1682045"/>
            <a:ext cx="7975981" cy="4492978"/>
          </a:xfrm>
        </p:spPr>
        <p:txBody>
          <a:bodyPr>
            <a:normAutofit fontScale="92500" lnSpcReduction="10000"/>
          </a:bodyPr>
          <a:lstStyle/>
          <a:p>
            <a:pPr>
              <a:lnSpc>
                <a:spcPct val="110000"/>
              </a:lnSpc>
            </a:pPr>
            <a:endParaRPr lang="en-US" b="1" dirty="0"/>
          </a:p>
          <a:p>
            <a:pPr>
              <a:lnSpc>
                <a:spcPct val="110000"/>
              </a:lnSpc>
            </a:pPr>
            <a:r>
              <a:rPr lang="en-US" dirty="0"/>
              <a:t>Why we are focusing on LENGTH </a:t>
            </a:r>
          </a:p>
          <a:p>
            <a:pPr>
              <a:lnSpc>
                <a:spcPct val="110000"/>
              </a:lnSpc>
            </a:pPr>
            <a:r>
              <a:rPr lang="en-US" dirty="0"/>
              <a:t>The other biological data are also important but length is not difficult to collect during survey </a:t>
            </a:r>
          </a:p>
          <a:p>
            <a:pPr>
              <a:lnSpc>
                <a:spcPct val="110000"/>
              </a:lnSpc>
            </a:pPr>
            <a:r>
              <a:rPr lang="en-US" b="1" dirty="0"/>
              <a:t>Length</a:t>
            </a:r>
            <a:r>
              <a:rPr lang="en-US" dirty="0"/>
              <a:t> is important in stock assessment as it </a:t>
            </a:r>
            <a:r>
              <a:rPr lang="en-US" b="1" dirty="0"/>
              <a:t>reflects several things </a:t>
            </a:r>
            <a:r>
              <a:rPr lang="en-US" dirty="0"/>
              <a:t>on the resources</a:t>
            </a:r>
          </a:p>
          <a:p>
            <a:pPr>
              <a:lnSpc>
                <a:spcPct val="110000"/>
              </a:lnSpc>
            </a:pPr>
            <a:r>
              <a:rPr lang="en-US" dirty="0"/>
              <a:t>It is used to determine fish biological parameters such as</a:t>
            </a:r>
          </a:p>
          <a:p>
            <a:pPr lvl="1">
              <a:lnSpc>
                <a:spcPct val="110000"/>
              </a:lnSpc>
            </a:pPr>
            <a:r>
              <a:rPr lang="en-US" dirty="0"/>
              <a:t>Constants in length-weight relationship (</a:t>
            </a:r>
            <a:r>
              <a:rPr lang="en-US" b="1" dirty="0"/>
              <a:t>a </a:t>
            </a:r>
            <a:r>
              <a:rPr lang="en-US" dirty="0"/>
              <a:t>and</a:t>
            </a:r>
            <a:r>
              <a:rPr lang="en-US" b="1" dirty="0"/>
              <a:t> b parameter</a:t>
            </a:r>
            <a:r>
              <a:rPr lang="en-US" dirty="0"/>
              <a:t>) </a:t>
            </a:r>
          </a:p>
          <a:p>
            <a:pPr lvl="1">
              <a:lnSpc>
                <a:spcPct val="110000"/>
              </a:lnSpc>
            </a:pPr>
            <a:r>
              <a:rPr lang="en-US" dirty="0"/>
              <a:t>Asymptotic length (</a:t>
            </a:r>
            <a:r>
              <a:rPr lang="en-US" b="1" dirty="0" err="1"/>
              <a:t>Linf</a:t>
            </a:r>
            <a:r>
              <a:rPr lang="en-US" dirty="0"/>
              <a:t>)</a:t>
            </a:r>
          </a:p>
          <a:p>
            <a:pPr lvl="1">
              <a:lnSpc>
                <a:spcPct val="110000"/>
              </a:lnSpc>
            </a:pPr>
            <a:r>
              <a:rPr lang="en-US" dirty="0"/>
              <a:t>Curvature parameter (</a:t>
            </a:r>
            <a:r>
              <a:rPr lang="en-US" b="1" dirty="0"/>
              <a:t>K</a:t>
            </a:r>
            <a:r>
              <a:rPr lang="en-US" dirty="0"/>
              <a:t>); aka, growth parameter</a:t>
            </a:r>
          </a:p>
        </p:txBody>
      </p:sp>
      <p:sp>
        <p:nvSpPr>
          <p:cNvPr id="4" name="Slide Number Placeholder 3">
            <a:extLst>
              <a:ext uri="{FF2B5EF4-FFF2-40B4-BE49-F238E27FC236}">
                <a16:creationId xmlns:a16="http://schemas.microsoft.com/office/drawing/2014/main" id="{496CDE82-0CD1-4AAE-A5FB-083F8C4588ED}"/>
              </a:ext>
            </a:extLst>
          </p:cNvPr>
          <p:cNvSpPr>
            <a:spLocks noGrp="1"/>
          </p:cNvSpPr>
          <p:nvPr>
            <p:ph type="sldNum" sz="quarter" idx="12"/>
          </p:nvPr>
        </p:nvSpPr>
        <p:spPr/>
        <p:txBody>
          <a:bodyPr/>
          <a:lstStyle/>
          <a:p>
            <a:fld id="{2AB74F67-9C31-4533-AFD3-C651FC558E52}" type="slidenum">
              <a:rPr lang="en-US" smtClean="0"/>
              <a:t>27</a:t>
            </a:fld>
            <a:endParaRPr lang="en-US" dirty="0"/>
          </a:p>
        </p:txBody>
      </p:sp>
      <p:pic>
        <p:nvPicPr>
          <p:cNvPr id="5" name="Picture 4">
            <a:extLst>
              <a:ext uri="{FF2B5EF4-FFF2-40B4-BE49-F238E27FC236}">
                <a16:creationId xmlns:a16="http://schemas.microsoft.com/office/drawing/2014/main" id="{E6AAE68D-F984-4813-BBB7-B631CFEFC1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097442" y="1089305"/>
            <a:ext cx="1848681" cy="3704895"/>
          </a:xfrm>
          <a:prstGeom prst="rect">
            <a:avLst/>
          </a:prstGeom>
        </p:spPr>
      </p:pic>
      <p:pic>
        <p:nvPicPr>
          <p:cNvPr id="7" name="Picture 6">
            <a:extLst>
              <a:ext uri="{FF2B5EF4-FFF2-40B4-BE49-F238E27FC236}">
                <a16:creationId xmlns:a16="http://schemas.microsoft.com/office/drawing/2014/main" id="{CA6958BD-74BA-422A-9ABB-F8179DDCE7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40032" y="3319158"/>
            <a:ext cx="2363501" cy="3704895"/>
          </a:xfrm>
          <a:prstGeom prst="rect">
            <a:avLst/>
          </a:prstGeom>
        </p:spPr>
      </p:pic>
    </p:spTree>
    <p:extLst>
      <p:ext uri="{BB962C8B-B14F-4D97-AF65-F5344CB8AC3E}">
        <p14:creationId xmlns:p14="http://schemas.microsoft.com/office/powerpoint/2010/main" val="63719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B35DF-6447-406D-8A76-97C0D8A48A46}"/>
              </a:ext>
            </a:extLst>
          </p:cNvPr>
          <p:cNvSpPr>
            <a:spLocks noGrp="1"/>
          </p:cNvSpPr>
          <p:nvPr>
            <p:ph idx="1"/>
          </p:nvPr>
        </p:nvSpPr>
        <p:spPr>
          <a:xfrm>
            <a:off x="6174682" y="3699156"/>
            <a:ext cx="5938633" cy="2893554"/>
          </a:xfrm>
        </p:spPr>
        <p:txBody>
          <a:bodyPr>
            <a:normAutofit fontScale="92500" lnSpcReduction="10000"/>
          </a:bodyPr>
          <a:lstStyle/>
          <a:p>
            <a:r>
              <a:rPr lang="en-US" sz="2600" b="1" dirty="0">
                <a:solidFill>
                  <a:schemeClr val="accent1"/>
                </a:solidFill>
              </a:rPr>
              <a:t>Length measuring</a:t>
            </a:r>
          </a:p>
          <a:p>
            <a:r>
              <a:rPr lang="en-US" dirty="0"/>
              <a:t>Measuring method varies by species</a:t>
            </a:r>
          </a:p>
          <a:p>
            <a:r>
              <a:rPr lang="en-US" dirty="0"/>
              <a:t>Punching paper, flexible tape, rulers, etc.</a:t>
            </a:r>
          </a:p>
          <a:p>
            <a:r>
              <a:rPr lang="en-US" dirty="0"/>
              <a:t>Different length type is appropriate for certain species</a:t>
            </a:r>
          </a:p>
          <a:p>
            <a:pPr lvl="1"/>
            <a:r>
              <a:rPr lang="en-US" dirty="0"/>
              <a:t>Total length (TL), </a:t>
            </a:r>
          </a:p>
          <a:p>
            <a:pPr lvl="1"/>
            <a:r>
              <a:rPr lang="en-US" dirty="0"/>
              <a:t>Fork length (FL), </a:t>
            </a:r>
          </a:p>
          <a:p>
            <a:pPr lvl="1"/>
            <a:r>
              <a:rPr lang="en-US" dirty="0"/>
              <a:t>Lower jaw-fork length (LJFL)</a:t>
            </a:r>
          </a:p>
        </p:txBody>
      </p:sp>
      <p:sp>
        <p:nvSpPr>
          <p:cNvPr id="4" name="Slide Number Placeholder 3">
            <a:extLst>
              <a:ext uri="{FF2B5EF4-FFF2-40B4-BE49-F238E27FC236}">
                <a16:creationId xmlns:a16="http://schemas.microsoft.com/office/drawing/2014/main" id="{37B605F1-FB55-4139-8103-DE24FFEF1D93}"/>
              </a:ext>
            </a:extLst>
          </p:cNvPr>
          <p:cNvSpPr>
            <a:spLocks noGrp="1"/>
          </p:cNvSpPr>
          <p:nvPr>
            <p:ph type="sldNum" sz="quarter" idx="12"/>
          </p:nvPr>
        </p:nvSpPr>
        <p:spPr/>
        <p:txBody>
          <a:bodyPr/>
          <a:lstStyle/>
          <a:p>
            <a:fld id="{2AB74F67-9C31-4533-AFD3-C651FC558E52}" type="slidenum">
              <a:rPr lang="en-US" smtClean="0"/>
              <a:t>28</a:t>
            </a:fld>
            <a:endParaRPr lang="en-US"/>
          </a:p>
        </p:txBody>
      </p:sp>
      <p:pic>
        <p:nvPicPr>
          <p:cNvPr id="5" name="Picture 4">
            <a:extLst>
              <a:ext uri="{FF2B5EF4-FFF2-40B4-BE49-F238E27FC236}">
                <a16:creationId xmlns:a16="http://schemas.microsoft.com/office/drawing/2014/main" id="{0A615068-B2DB-478E-9D92-D0DCF30B8F2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rot="16200000">
            <a:off x="7429499" y="-1333501"/>
            <a:ext cx="3429001" cy="6095999"/>
          </a:xfrm>
          <a:prstGeom prst="rect">
            <a:avLst/>
          </a:prstGeom>
        </p:spPr>
      </p:pic>
      <p:pic>
        <p:nvPicPr>
          <p:cNvPr id="10" name="Picture 9">
            <a:extLst>
              <a:ext uri="{FF2B5EF4-FFF2-40B4-BE49-F238E27FC236}">
                <a16:creationId xmlns:a16="http://schemas.microsoft.com/office/drawing/2014/main" id="{ED7150B4-7777-4AA5-8F5F-D8A4BF64A896}"/>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0" y="3428999"/>
            <a:ext cx="6095999" cy="3429001"/>
          </a:xfrm>
          <a:prstGeom prst="rect">
            <a:avLst/>
          </a:prstGeom>
        </p:spPr>
      </p:pic>
      <p:sp>
        <p:nvSpPr>
          <p:cNvPr id="2" name="Title 1">
            <a:extLst>
              <a:ext uri="{FF2B5EF4-FFF2-40B4-BE49-F238E27FC236}">
                <a16:creationId xmlns:a16="http://schemas.microsoft.com/office/drawing/2014/main" id="{4761F4CF-CE63-43B7-942D-FA55B3432119}"/>
              </a:ext>
            </a:extLst>
          </p:cNvPr>
          <p:cNvSpPr>
            <a:spLocks noGrp="1"/>
          </p:cNvSpPr>
          <p:nvPr>
            <p:ph type="title"/>
          </p:nvPr>
        </p:nvSpPr>
        <p:spPr>
          <a:xfrm>
            <a:off x="657224" y="499532"/>
            <a:ext cx="5201709" cy="2345267"/>
          </a:xfrm>
        </p:spPr>
        <p:txBody>
          <a:bodyPr>
            <a:normAutofit fontScale="90000"/>
          </a:bodyPr>
          <a:lstStyle/>
          <a:p>
            <a:r>
              <a:rPr lang="en-US" dirty="0"/>
              <a:t>SSF scientific port sampling:</a:t>
            </a:r>
            <a:br>
              <a:rPr lang="en-US" dirty="0"/>
            </a:br>
            <a:r>
              <a:rPr lang="en-US" sz="4400" dirty="0"/>
              <a:t>biological data collection</a:t>
            </a:r>
            <a:endParaRPr lang="en-US" dirty="0"/>
          </a:p>
        </p:txBody>
      </p:sp>
    </p:spTree>
    <p:extLst>
      <p:ext uri="{BB962C8B-B14F-4D97-AF65-F5344CB8AC3E}">
        <p14:creationId xmlns:p14="http://schemas.microsoft.com/office/powerpoint/2010/main" val="289681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0406-E327-4DBE-9FDA-052E7F7F0F45}"/>
              </a:ext>
            </a:extLst>
          </p:cNvPr>
          <p:cNvSpPr>
            <a:spLocks noGrp="1"/>
          </p:cNvSpPr>
          <p:nvPr>
            <p:ph type="title"/>
          </p:nvPr>
        </p:nvSpPr>
        <p:spPr/>
        <p:txBody>
          <a:bodyPr/>
          <a:lstStyle/>
          <a:p>
            <a:r>
              <a:rPr lang="en-US" dirty="0"/>
              <a:t>SSF scientific port sampling:</a:t>
            </a:r>
            <a:br>
              <a:rPr lang="en-US" dirty="0"/>
            </a:br>
            <a:r>
              <a:rPr lang="en-US" sz="4400" dirty="0"/>
              <a:t>after field survey</a:t>
            </a:r>
            <a:endParaRPr lang="en-US" dirty="0"/>
          </a:p>
        </p:txBody>
      </p:sp>
      <p:sp>
        <p:nvSpPr>
          <p:cNvPr id="3" name="Content Placeholder 2">
            <a:extLst>
              <a:ext uri="{FF2B5EF4-FFF2-40B4-BE49-F238E27FC236}">
                <a16:creationId xmlns:a16="http://schemas.microsoft.com/office/drawing/2014/main" id="{7D3C886C-6AF6-48B5-AAA1-6AECDC69CCC7}"/>
              </a:ext>
            </a:extLst>
          </p:cNvPr>
          <p:cNvSpPr>
            <a:spLocks noGrp="1"/>
          </p:cNvSpPr>
          <p:nvPr>
            <p:ph idx="1"/>
          </p:nvPr>
        </p:nvSpPr>
        <p:spPr/>
        <p:txBody>
          <a:bodyPr/>
          <a:lstStyle/>
          <a:p>
            <a:endParaRPr lang="en-US" dirty="0"/>
          </a:p>
          <a:p>
            <a:r>
              <a:rPr lang="en-US" b="1" dirty="0"/>
              <a:t>Input collected data into digital files </a:t>
            </a:r>
            <a:r>
              <a:rPr lang="en-US" dirty="0"/>
              <a:t>which will be convenient to do further analysis</a:t>
            </a:r>
          </a:p>
          <a:p>
            <a:r>
              <a:rPr lang="en-US" dirty="0"/>
              <a:t>Generally using spreadsheets in MS Excel</a:t>
            </a:r>
          </a:p>
          <a:p>
            <a:r>
              <a:rPr lang="en-US" dirty="0"/>
              <a:t>The database application </a:t>
            </a:r>
            <a:r>
              <a:rPr lang="en-US" dirty="0" err="1"/>
              <a:t>builded</a:t>
            </a:r>
            <a:r>
              <a:rPr lang="en-US" dirty="0"/>
              <a:t> purposely for data collection such as MS Access, ODK collect, Kobo toolbox, etc. is preferable</a:t>
            </a:r>
          </a:p>
          <a:p>
            <a:endParaRPr lang="en-US" dirty="0"/>
          </a:p>
        </p:txBody>
      </p:sp>
      <p:sp>
        <p:nvSpPr>
          <p:cNvPr id="4" name="Slide Number Placeholder 3">
            <a:extLst>
              <a:ext uri="{FF2B5EF4-FFF2-40B4-BE49-F238E27FC236}">
                <a16:creationId xmlns:a16="http://schemas.microsoft.com/office/drawing/2014/main" id="{620777FB-4895-45D4-A5E0-E5D4DEE2EF24}"/>
              </a:ext>
            </a:extLst>
          </p:cNvPr>
          <p:cNvSpPr>
            <a:spLocks noGrp="1"/>
          </p:cNvSpPr>
          <p:nvPr>
            <p:ph type="sldNum" sz="quarter" idx="12"/>
          </p:nvPr>
        </p:nvSpPr>
        <p:spPr/>
        <p:txBody>
          <a:bodyPr/>
          <a:lstStyle/>
          <a:p>
            <a:fld id="{2AB74F67-9C31-4533-AFD3-C651FC558E52}" type="slidenum">
              <a:rPr lang="en-US" smtClean="0"/>
              <a:t>29</a:t>
            </a:fld>
            <a:endParaRPr lang="en-US" dirty="0"/>
          </a:p>
        </p:txBody>
      </p:sp>
      <p:pic>
        <p:nvPicPr>
          <p:cNvPr id="14" name="Picture 13">
            <a:extLst>
              <a:ext uri="{FF2B5EF4-FFF2-40B4-BE49-F238E27FC236}">
                <a16:creationId xmlns:a16="http://schemas.microsoft.com/office/drawing/2014/main" id="{D41FE57F-0AF7-48A3-8BFF-7185AD83C1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0616" y="4105690"/>
            <a:ext cx="3048000" cy="1819529"/>
          </a:xfrm>
          <a:prstGeom prst="rect">
            <a:avLst/>
          </a:prstGeom>
        </p:spPr>
      </p:pic>
      <p:pic>
        <p:nvPicPr>
          <p:cNvPr id="16" name="Picture 15">
            <a:extLst>
              <a:ext uri="{FF2B5EF4-FFF2-40B4-BE49-F238E27FC236}">
                <a16:creationId xmlns:a16="http://schemas.microsoft.com/office/drawing/2014/main" id="{107B2F82-AB17-4D47-AE16-363BADD8CA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1059" y="4253046"/>
            <a:ext cx="1957792" cy="1524819"/>
          </a:xfrm>
          <a:prstGeom prst="rect">
            <a:avLst/>
          </a:prstGeom>
        </p:spPr>
      </p:pic>
      <p:pic>
        <p:nvPicPr>
          <p:cNvPr id="20" name="Picture 19">
            <a:extLst>
              <a:ext uri="{FF2B5EF4-FFF2-40B4-BE49-F238E27FC236}">
                <a16:creationId xmlns:a16="http://schemas.microsoft.com/office/drawing/2014/main" id="{13448BB2-CE4B-4BED-85A3-0FDA0204BB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312" y="4371508"/>
            <a:ext cx="1682344" cy="1388538"/>
          </a:xfrm>
          <a:prstGeom prst="rect">
            <a:avLst/>
          </a:prstGeom>
        </p:spPr>
      </p:pic>
      <p:pic>
        <p:nvPicPr>
          <p:cNvPr id="22" name="Picture 21">
            <a:extLst>
              <a:ext uri="{FF2B5EF4-FFF2-40B4-BE49-F238E27FC236}">
                <a16:creationId xmlns:a16="http://schemas.microsoft.com/office/drawing/2014/main" id="{D8F10967-3725-47FF-912A-75EC759B53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6852" y="4524433"/>
            <a:ext cx="1170319" cy="1108723"/>
          </a:xfrm>
          <a:prstGeom prst="rect">
            <a:avLst/>
          </a:prstGeom>
        </p:spPr>
      </p:pic>
    </p:spTree>
    <p:extLst>
      <p:ext uri="{BB962C8B-B14F-4D97-AF65-F5344CB8AC3E}">
        <p14:creationId xmlns:p14="http://schemas.microsoft.com/office/powerpoint/2010/main" val="370812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1315DE-6A1E-4BB4-A6CE-90B45D45C43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1" y="-27326"/>
            <a:ext cx="12192000" cy="6885326"/>
          </a:xfrm>
          <a:prstGeom prst="rect">
            <a:avLst/>
          </a:prstGeom>
        </p:spPr>
      </p:pic>
      <p:sp>
        <p:nvSpPr>
          <p:cNvPr id="5" name="Title 4">
            <a:extLst>
              <a:ext uri="{FF2B5EF4-FFF2-40B4-BE49-F238E27FC236}">
                <a16:creationId xmlns:a16="http://schemas.microsoft.com/office/drawing/2014/main" id="{A53482B2-66FE-4ED5-BC90-51249F1A8F9E}"/>
              </a:ext>
            </a:extLst>
          </p:cNvPr>
          <p:cNvSpPr>
            <a:spLocks noGrp="1"/>
          </p:cNvSpPr>
          <p:nvPr>
            <p:ph type="title"/>
          </p:nvPr>
        </p:nvSpPr>
        <p:spPr/>
        <p:txBody>
          <a:bodyPr>
            <a:normAutofit/>
          </a:bodyPr>
          <a:lstStyle/>
          <a:p>
            <a:r>
              <a:rPr lang="en-US" sz="7200" dirty="0"/>
              <a:t>Introduction</a:t>
            </a:r>
          </a:p>
        </p:txBody>
      </p:sp>
      <p:sp>
        <p:nvSpPr>
          <p:cNvPr id="6" name="Text Placeholder 5">
            <a:extLst>
              <a:ext uri="{FF2B5EF4-FFF2-40B4-BE49-F238E27FC236}">
                <a16:creationId xmlns:a16="http://schemas.microsoft.com/office/drawing/2014/main" id="{E1DED793-710B-49D5-BC8C-C4814DE60ACF}"/>
              </a:ext>
            </a:extLst>
          </p:cNvPr>
          <p:cNvSpPr>
            <a:spLocks noGrp="1"/>
          </p:cNvSpPr>
          <p:nvPr>
            <p:ph type="body" idx="1"/>
          </p:nvPr>
        </p:nvSpPr>
        <p:spPr/>
        <p:txBody>
          <a:bodyPr/>
          <a:lstStyle/>
          <a:p>
            <a:r>
              <a:rPr lang="en-US" dirty="0"/>
              <a:t>What is Small Scale Fisheries (SSF)</a:t>
            </a:r>
          </a:p>
          <a:p>
            <a:r>
              <a:rPr lang="en-US" dirty="0"/>
              <a:t>Why it is important</a:t>
            </a:r>
          </a:p>
        </p:txBody>
      </p:sp>
      <p:sp>
        <p:nvSpPr>
          <p:cNvPr id="4" name="Slide Number Placeholder 3">
            <a:extLst>
              <a:ext uri="{FF2B5EF4-FFF2-40B4-BE49-F238E27FC236}">
                <a16:creationId xmlns:a16="http://schemas.microsoft.com/office/drawing/2014/main" id="{0F57823B-383D-4D73-B72C-344A60FE9100}"/>
              </a:ext>
            </a:extLst>
          </p:cNvPr>
          <p:cNvSpPr>
            <a:spLocks noGrp="1"/>
          </p:cNvSpPr>
          <p:nvPr>
            <p:ph type="sldNum" sz="quarter" idx="12"/>
          </p:nvPr>
        </p:nvSpPr>
        <p:spPr/>
        <p:txBody>
          <a:bodyPr/>
          <a:lstStyle/>
          <a:p>
            <a:fld id="{2AB74F67-9C31-4533-AFD3-C651FC558E52}" type="slidenum">
              <a:rPr lang="en-US" smtClean="0"/>
              <a:t>3</a:t>
            </a:fld>
            <a:endParaRPr lang="en-US"/>
          </a:p>
        </p:txBody>
      </p:sp>
    </p:spTree>
    <p:extLst>
      <p:ext uri="{BB962C8B-B14F-4D97-AF65-F5344CB8AC3E}">
        <p14:creationId xmlns:p14="http://schemas.microsoft.com/office/powerpoint/2010/main" val="3548136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84663-78C2-4C76-84C3-7A9F0976C080}"/>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Title 4">
            <a:extLst>
              <a:ext uri="{FF2B5EF4-FFF2-40B4-BE49-F238E27FC236}">
                <a16:creationId xmlns:a16="http://schemas.microsoft.com/office/drawing/2014/main" id="{72F4D487-FB2A-468C-99A5-53705F5B41AE}"/>
              </a:ext>
            </a:extLst>
          </p:cNvPr>
          <p:cNvSpPr>
            <a:spLocks noGrp="1"/>
          </p:cNvSpPr>
          <p:nvPr>
            <p:ph type="title"/>
          </p:nvPr>
        </p:nvSpPr>
        <p:spPr/>
        <p:txBody>
          <a:bodyPr>
            <a:normAutofit/>
          </a:bodyPr>
          <a:lstStyle/>
          <a:p>
            <a:r>
              <a:rPr lang="en-US" sz="7200" dirty="0"/>
              <a:t>Limitation and challenges</a:t>
            </a:r>
          </a:p>
        </p:txBody>
      </p:sp>
      <p:sp>
        <p:nvSpPr>
          <p:cNvPr id="6" name="Text Placeholder 5">
            <a:extLst>
              <a:ext uri="{FF2B5EF4-FFF2-40B4-BE49-F238E27FC236}">
                <a16:creationId xmlns:a16="http://schemas.microsoft.com/office/drawing/2014/main" id="{867FBCC7-5430-4115-8B9D-10D4C8A5CEED}"/>
              </a:ext>
            </a:extLst>
          </p:cNvPr>
          <p:cNvSpPr>
            <a:spLocks noGrp="1"/>
          </p:cNvSpPr>
          <p:nvPr>
            <p:ph type="body" idx="1"/>
          </p:nvPr>
        </p:nvSpPr>
        <p:spPr/>
        <p:txBody>
          <a:bodyPr>
            <a:normAutofit/>
          </a:bodyPr>
          <a:lstStyle/>
          <a:p>
            <a:r>
              <a:rPr lang="en-US" sz="2800" dirty="0"/>
              <a:t>Every data collection methods have limitations</a:t>
            </a:r>
          </a:p>
          <a:p>
            <a:r>
              <a:rPr lang="en-US" sz="2800" dirty="0"/>
              <a:t>Knowing the limits can have a plausible collection plan </a:t>
            </a:r>
          </a:p>
        </p:txBody>
      </p:sp>
      <p:sp>
        <p:nvSpPr>
          <p:cNvPr id="4" name="Slide Number Placeholder 3">
            <a:extLst>
              <a:ext uri="{FF2B5EF4-FFF2-40B4-BE49-F238E27FC236}">
                <a16:creationId xmlns:a16="http://schemas.microsoft.com/office/drawing/2014/main" id="{B2924866-8313-491F-BC2A-CDB7F3F462DC}"/>
              </a:ext>
            </a:extLst>
          </p:cNvPr>
          <p:cNvSpPr>
            <a:spLocks noGrp="1"/>
          </p:cNvSpPr>
          <p:nvPr>
            <p:ph type="sldNum" sz="quarter" idx="12"/>
          </p:nvPr>
        </p:nvSpPr>
        <p:spPr/>
        <p:txBody>
          <a:bodyPr/>
          <a:lstStyle/>
          <a:p>
            <a:fld id="{2AB74F67-9C31-4533-AFD3-C651FC558E52}" type="slidenum">
              <a:rPr lang="en-US" smtClean="0"/>
              <a:t>30</a:t>
            </a:fld>
            <a:endParaRPr lang="en-US"/>
          </a:p>
        </p:txBody>
      </p:sp>
    </p:spTree>
    <p:extLst>
      <p:ext uri="{BB962C8B-B14F-4D97-AF65-F5344CB8AC3E}">
        <p14:creationId xmlns:p14="http://schemas.microsoft.com/office/powerpoint/2010/main" val="36625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9024-9885-4081-AA7B-39A12363ABE4}"/>
              </a:ext>
            </a:extLst>
          </p:cNvPr>
          <p:cNvSpPr>
            <a:spLocks noGrp="1"/>
          </p:cNvSpPr>
          <p:nvPr>
            <p:ph type="title"/>
          </p:nvPr>
        </p:nvSpPr>
        <p:spPr/>
        <p:txBody>
          <a:bodyPr/>
          <a:lstStyle/>
          <a:p>
            <a:r>
              <a:rPr lang="en-US" dirty="0"/>
              <a:t>Limitation in SSF data collection</a:t>
            </a:r>
          </a:p>
        </p:txBody>
      </p:sp>
      <p:sp>
        <p:nvSpPr>
          <p:cNvPr id="3" name="Content Placeholder 2">
            <a:extLst>
              <a:ext uri="{FF2B5EF4-FFF2-40B4-BE49-F238E27FC236}">
                <a16:creationId xmlns:a16="http://schemas.microsoft.com/office/drawing/2014/main" id="{DD620DB6-8AB8-4983-9BD5-07F84D0EC498}"/>
              </a:ext>
            </a:extLst>
          </p:cNvPr>
          <p:cNvSpPr>
            <a:spLocks noGrp="1"/>
          </p:cNvSpPr>
          <p:nvPr>
            <p:ph idx="1"/>
          </p:nvPr>
        </p:nvSpPr>
        <p:spPr/>
        <p:txBody>
          <a:bodyPr>
            <a:normAutofit/>
          </a:bodyPr>
          <a:lstStyle/>
          <a:p>
            <a:r>
              <a:rPr lang="en-US" dirty="0"/>
              <a:t>There are key limitations needed to be considered</a:t>
            </a:r>
          </a:p>
          <a:p>
            <a:r>
              <a:rPr lang="en-US" b="1" dirty="0"/>
              <a:t>1. Port sampling may not cover all SSF</a:t>
            </a:r>
          </a:p>
          <a:p>
            <a:pPr marL="744538" lvl="1">
              <a:buFont typeface="Wingdings" panose="05000000000000000000" pitchFamily="2" charset="2"/>
              <a:buChar char="§"/>
            </a:pPr>
            <a:r>
              <a:rPr lang="en-US" dirty="0"/>
              <a:t>Laborious work to do if have large sample size, even more difficult if there are many indigenous fisheries and many landing spots</a:t>
            </a:r>
          </a:p>
          <a:p>
            <a:pPr marL="744538" lvl="1">
              <a:buFont typeface="Wingdings" panose="05000000000000000000" pitchFamily="2" charset="2"/>
              <a:buChar char="§"/>
            </a:pPr>
            <a:r>
              <a:rPr lang="en-US" dirty="0"/>
              <a:t>Need time and budget</a:t>
            </a:r>
          </a:p>
          <a:p>
            <a:r>
              <a:rPr lang="en-US" b="1" dirty="0"/>
              <a:t>2. There is an issue in data consistency across SSF data set </a:t>
            </a:r>
            <a:r>
              <a:rPr lang="en-US" dirty="0"/>
              <a:t>collected by several collectors/enumerators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728CE0-4F6A-44F0-B18C-ECF1B544BB6C}"/>
              </a:ext>
            </a:extLst>
          </p:cNvPr>
          <p:cNvSpPr>
            <a:spLocks noGrp="1"/>
          </p:cNvSpPr>
          <p:nvPr>
            <p:ph type="sldNum" sz="quarter" idx="12"/>
          </p:nvPr>
        </p:nvSpPr>
        <p:spPr/>
        <p:txBody>
          <a:bodyPr/>
          <a:lstStyle/>
          <a:p>
            <a:fld id="{2AB74F67-9C31-4533-AFD3-C651FC558E52}" type="slidenum">
              <a:rPr lang="en-US" smtClean="0"/>
              <a:t>31</a:t>
            </a:fld>
            <a:endParaRPr lang="en-US"/>
          </a:p>
        </p:txBody>
      </p:sp>
    </p:spTree>
    <p:extLst>
      <p:ext uri="{BB962C8B-B14F-4D97-AF65-F5344CB8AC3E}">
        <p14:creationId xmlns:p14="http://schemas.microsoft.com/office/powerpoint/2010/main" val="252374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9024-9885-4081-AA7B-39A12363ABE4}"/>
              </a:ext>
            </a:extLst>
          </p:cNvPr>
          <p:cNvSpPr>
            <a:spLocks noGrp="1"/>
          </p:cNvSpPr>
          <p:nvPr>
            <p:ph type="title"/>
          </p:nvPr>
        </p:nvSpPr>
        <p:spPr/>
        <p:txBody>
          <a:bodyPr/>
          <a:lstStyle/>
          <a:p>
            <a:r>
              <a:rPr lang="en-US" dirty="0"/>
              <a:t>Limitation in SSF data collection</a:t>
            </a:r>
          </a:p>
        </p:txBody>
      </p:sp>
      <p:sp>
        <p:nvSpPr>
          <p:cNvPr id="3" name="Content Placeholder 2">
            <a:extLst>
              <a:ext uri="{FF2B5EF4-FFF2-40B4-BE49-F238E27FC236}">
                <a16:creationId xmlns:a16="http://schemas.microsoft.com/office/drawing/2014/main" id="{DD620DB6-8AB8-4983-9BD5-07F84D0EC498}"/>
              </a:ext>
            </a:extLst>
          </p:cNvPr>
          <p:cNvSpPr>
            <a:spLocks noGrp="1"/>
          </p:cNvSpPr>
          <p:nvPr>
            <p:ph idx="1"/>
          </p:nvPr>
        </p:nvSpPr>
        <p:spPr/>
        <p:txBody>
          <a:bodyPr>
            <a:normAutofit/>
          </a:bodyPr>
          <a:lstStyle/>
          <a:p>
            <a:r>
              <a:rPr lang="en-US" b="1" dirty="0"/>
              <a:t>3. The collectors </a:t>
            </a:r>
            <a:r>
              <a:rPr lang="en-US" dirty="0"/>
              <a:t>(also enumerators) </a:t>
            </a:r>
            <a:r>
              <a:rPr lang="en-US" b="1" dirty="0"/>
              <a:t>have to possess good taxonomic skill </a:t>
            </a:r>
            <a:r>
              <a:rPr lang="en-US" dirty="0"/>
              <a:t>in order to proper identify found fish into species level</a:t>
            </a:r>
          </a:p>
          <a:p>
            <a:r>
              <a:rPr lang="en-US" dirty="0"/>
              <a:t>4. In term of self reporting using logbook, </a:t>
            </a:r>
            <a:r>
              <a:rPr lang="en-US" b="1" dirty="0"/>
              <a:t>fishers might not willing to cooperate </a:t>
            </a:r>
            <a:r>
              <a:rPr lang="en-US" dirty="0"/>
              <a:t>as they think it is encumbrance (or annoying) due to</a:t>
            </a:r>
          </a:p>
          <a:p>
            <a:pPr marL="688975" lvl="1">
              <a:buFont typeface="Wingdings" panose="05000000000000000000" pitchFamily="2" charset="2"/>
              <a:buChar char="§"/>
            </a:pPr>
            <a:r>
              <a:rPr lang="en-US" dirty="0"/>
              <a:t>It is complicated for them</a:t>
            </a:r>
          </a:p>
          <a:p>
            <a:pPr marL="688975" lvl="1">
              <a:buFont typeface="Wingdings" panose="05000000000000000000" pitchFamily="2" charset="2"/>
              <a:buChar char="§"/>
            </a:pPr>
            <a:r>
              <a:rPr lang="en-US" dirty="0"/>
              <a:t>Many information to put in logbooks </a:t>
            </a:r>
          </a:p>
          <a:p>
            <a:pPr marL="688975" lvl="1">
              <a:buFont typeface="Wingdings" panose="05000000000000000000" pitchFamily="2" charset="2"/>
              <a:buChar char="§"/>
            </a:pPr>
            <a:r>
              <a:rPr lang="en-US" dirty="0"/>
              <a:t>Difficult/not convenient for them to write/record </a:t>
            </a:r>
          </a:p>
          <a:p>
            <a:pPr marL="688975" lvl="1">
              <a:buFont typeface="Wingdings" panose="05000000000000000000" pitchFamily="2" charset="2"/>
              <a:buChar char="§"/>
            </a:pPr>
            <a:r>
              <a:rPr lang="en-US" dirty="0"/>
              <a:t>Tired after fishing works and not willing to do</a:t>
            </a:r>
          </a:p>
          <a:p>
            <a:pPr marL="688975" lvl="1">
              <a:buFont typeface="Wingdings" panose="05000000000000000000" pitchFamily="2" charset="2"/>
              <a:buChar char="§"/>
            </a:pPr>
            <a:r>
              <a:rPr lang="en-US" dirty="0"/>
              <a:t>Etc.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728CE0-4F6A-44F0-B18C-ECF1B544BB6C}"/>
              </a:ext>
            </a:extLst>
          </p:cNvPr>
          <p:cNvSpPr>
            <a:spLocks noGrp="1"/>
          </p:cNvSpPr>
          <p:nvPr>
            <p:ph type="sldNum" sz="quarter" idx="12"/>
          </p:nvPr>
        </p:nvSpPr>
        <p:spPr/>
        <p:txBody>
          <a:bodyPr/>
          <a:lstStyle/>
          <a:p>
            <a:fld id="{2AB74F67-9C31-4533-AFD3-C651FC558E52}" type="slidenum">
              <a:rPr lang="en-US" smtClean="0"/>
              <a:t>32</a:t>
            </a:fld>
            <a:endParaRPr lang="en-US"/>
          </a:p>
        </p:txBody>
      </p:sp>
    </p:spTree>
    <p:extLst>
      <p:ext uri="{BB962C8B-B14F-4D97-AF65-F5344CB8AC3E}">
        <p14:creationId xmlns:p14="http://schemas.microsoft.com/office/powerpoint/2010/main" val="1858808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9024-9885-4081-AA7B-39A12363ABE4}"/>
              </a:ext>
            </a:extLst>
          </p:cNvPr>
          <p:cNvSpPr>
            <a:spLocks noGrp="1"/>
          </p:cNvSpPr>
          <p:nvPr>
            <p:ph type="title"/>
          </p:nvPr>
        </p:nvSpPr>
        <p:spPr>
          <a:xfrm>
            <a:off x="838200" y="399849"/>
            <a:ext cx="10515600" cy="1325563"/>
          </a:xfrm>
        </p:spPr>
        <p:txBody>
          <a:bodyPr/>
          <a:lstStyle/>
          <a:p>
            <a:r>
              <a:rPr lang="en-US" dirty="0"/>
              <a:t>Challenges to improve data collection</a:t>
            </a:r>
          </a:p>
        </p:txBody>
      </p:sp>
      <p:sp>
        <p:nvSpPr>
          <p:cNvPr id="3" name="Content Placeholder 2">
            <a:extLst>
              <a:ext uri="{FF2B5EF4-FFF2-40B4-BE49-F238E27FC236}">
                <a16:creationId xmlns:a16="http://schemas.microsoft.com/office/drawing/2014/main" id="{DD620DB6-8AB8-4983-9BD5-07F84D0EC498}"/>
              </a:ext>
            </a:extLst>
          </p:cNvPr>
          <p:cNvSpPr>
            <a:spLocks noGrp="1"/>
          </p:cNvSpPr>
          <p:nvPr>
            <p:ph idx="1"/>
          </p:nvPr>
        </p:nvSpPr>
        <p:spPr>
          <a:xfrm>
            <a:off x="676656" y="2011681"/>
            <a:ext cx="10753725" cy="4163342"/>
          </a:xfrm>
        </p:spPr>
        <p:txBody>
          <a:bodyPr>
            <a:normAutofit/>
          </a:bodyPr>
          <a:lstStyle/>
          <a:p>
            <a:r>
              <a:rPr lang="en-US" dirty="0"/>
              <a:t>Many challenges are open for data collection improvement especially;</a:t>
            </a:r>
          </a:p>
          <a:p>
            <a:r>
              <a:rPr lang="en-US" dirty="0"/>
              <a:t>1. </a:t>
            </a:r>
            <a:r>
              <a:rPr lang="en-US" b="1" dirty="0"/>
              <a:t>The routine data reporting scheme should be established</a:t>
            </a:r>
            <a:r>
              <a:rPr lang="en-US" dirty="0"/>
              <a:t>, managed by</a:t>
            </a:r>
          </a:p>
          <a:p>
            <a:pPr lvl="1"/>
            <a:r>
              <a:rPr lang="en-US" dirty="0"/>
              <a:t>Government agencies 		-&gt; top-down approach</a:t>
            </a:r>
          </a:p>
          <a:p>
            <a:pPr lvl="1"/>
            <a:r>
              <a:rPr lang="en-US" dirty="0"/>
              <a:t>Fishing communities 		-&gt; bottom-up approach</a:t>
            </a:r>
          </a:p>
          <a:p>
            <a:pPr lvl="1"/>
            <a:r>
              <a:rPr lang="en-US" dirty="0"/>
              <a:t>Fishing cooperatives/association 	-&gt; bottom-up approach</a:t>
            </a:r>
          </a:p>
          <a:p>
            <a:r>
              <a:rPr lang="en-US" dirty="0"/>
              <a:t>2. Initiation by government side could </a:t>
            </a:r>
            <a:r>
              <a:rPr lang="en-US" b="1" dirty="0"/>
              <a:t>induce participation </a:t>
            </a:r>
            <a:r>
              <a:rPr lang="en-US" dirty="0"/>
              <a:t>of fishers</a:t>
            </a:r>
          </a:p>
          <a:p>
            <a:pPr lvl="1"/>
            <a:r>
              <a:rPr lang="en-US" dirty="0"/>
              <a:t>Introduction of simple logbook for SSF </a:t>
            </a:r>
          </a:p>
          <a:p>
            <a:pPr lvl="1"/>
            <a:r>
              <a:rPr lang="en-US" dirty="0"/>
              <a:t>Logbook recording on voluntary basis</a:t>
            </a:r>
          </a:p>
        </p:txBody>
      </p:sp>
      <p:sp>
        <p:nvSpPr>
          <p:cNvPr id="4" name="Slide Number Placeholder 3">
            <a:extLst>
              <a:ext uri="{FF2B5EF4-FFF2-40B4-BE49-F238E27FC236}">
                <a16:creationId xmlns:a16="http://schemas.microsoft.com/office/drawing/2014/main" id="{67728CE0-4F6A-44F0-B18C-ECF1B544BB6C}"/>
              </a:ext>
            </a:extLst>
          </p:cNvPr>
          <p:cNvSpPr>
            <a:spLocks noGrp="1"/>
          </p:cNvSpPr>
          <p:nvPr>
            <p:ph type="sldNum" sz="quarter" idx="12"/>
          </p:nvPr>
        </p:nvSpPr>
        <p:spPr/>
        <p:txBody>
          <a:bodyPr/>
          <a:lstStyle/>
          <a:p>
            <a:fld id="{2AB74F67-9C31-4533-AFD3-C651FC558E52}" type="slidenum">
              <a:rPr lang="en-US" smtClean="0"/>
              <a:t>33</a:t>
            </a:fld>
            <a:endParaRPr lang="en-US"/>
          </a:p>
        </p:txBody>
      </p:sp>
      <p:sp>
        <p:nvSpPr>
          <p:cNvPr id="6" name="TextBox 5">
            <a:extLst>
              <a:ext uri="{FF2B5EF4-FFF2-40B4-BE49-F238E27FC236}">
                <a16:creationId xmlns:a16="http://schemas.microsoft.com/office/drawing/2014/main" id="{0497F7A1-97DD-4412-A0B2-D84923BBDE67}"/>
              </a:ext>
            </a:extLst>
          </p:cNvPr>
          <p:cNvSpPr txBox="1"/>
          <p:nvPr/>
        </p:nvSpPr>
        <p:spPr>
          <a:xfrm>
            <a:off x="2629364" y="5590143"/>
            <a:ext cx="6933272" cy="461665"/>
          </a:xfrm>
          <a:prstGeom prst="rect">
            <a:avLst/>
          </a:prstGeom>
          <a:noFill/>
        </p:spPr>
        <p:txBody>
          <a:bodyPr wrap="square">
            <a:spAutoFit/>
          </a:bodyPr>
          <a:lstStyle/>
          <a:p>
            <a:pPr algn="ctr"/>
            <a:r>
              <a:rPr lang="en-US" sz="2400" b="1" dirty="0">
                <a:highlight>
                  <a:srgbClr val="FFFF00"/>
                </a:highlight>
              </a:rPr>
              <a:t>“The cooperation from fishers is the key of success”</a:t>
            </a:r>
          </a:p>
        </p:txBody>
      </p:sp>
    </p:spTree>
    <p:extLst>
      <p:ext uri="{BB962C8B-B14F-4D97-AF65-F5344CB8AC3E}">
        <p14:creationId xmlns:p14="http://schemas.microsoft.com/office/powerpoint/2010/main" val="24435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9024-9885-4081-AA7B-39A12363ABE4}"/>
              </a:ext>
            </a:extLst>
          </p:cNvPr>
          <p:cNvSpPr>
            <a:spLocks noGrp="1"/>
          </p:cNvSpPr>
          <p:nvPr>
            <p:ph type="title"/>
          </p:nvPr>
        </p:nvSpPr>
        <p:spPr>
          <a:xfrm>
            <a:off x="838200" y="399849"/>
            <a:ext cx="10515600" cy="1325563"/>
          </a:xfrm>
        </p:spPr>
        <p:txBody>
          <a:bodyPr/>
          <a:lstStyle/>
          <a:p>
            <a:r>
              <a:rPr lang="en-US" dirty="0"/>
              <a:t>Challenges to improve data collection</a:t>
            </a:r>
          </a:p>
        </p:txBody>
      </p:sp>
      <p:sp>
        <p:nvSpPr>
          <p:cNvPr id="3" name="Content Placeholder 2">
            <a:extLst>
              <a:ext uri="{FF2B5EF4-FFF2-40B4-BE49-F238E27FC236}">
                <a16:creationId xmlns:a16="http://schemas.microsoft.com/office/drawing/2014/main" id="{DD620DB6-8AB8-4983-9BD5-07F84D0EC498}"/>
              </a:ext>
            </a:extLst>
          </p:cNvPr>
          <p:cNvSpPr>
            <a:spLocks noGrp="1"/>
          </p:cNvSpPr>
          <p:nvPr>
            <p:ph idx="1"/>
          </p:nvPr>
        </p:nvSpPr>
        <p:spPr/>
        <p:txBody>
          <a:bodyPr>
            <a:normAutofit/>
          </a:bodyPr>
          <a:lstStyle/>
          <a:p>
            <a:pPr marL="0" indent="0">
              <a:buNone/>
            </a:pPr>
            <a:r>
              <a:rPr lang="en-US" dirty="0"/>
              <a:t>3. </a:t>
            </a:r>
            <a:r>
              <a:rPr lang="en-US" b="1" dirty="0"/>
              <a:t>Improving taxonomic skill of data collectors </a:t>
            </a:r>
            <a:r>
              <a:rPr lang="en-US" dirty="0"/>
              <a:t>also important</a:t>
            </a:r>
          </a:p>
          <a:p>
            <a:pPr lvl="1"/>
            <a:r>
              <a:rPr lang="en-US" dirty="0"/>
              <a:t>It is better confident in fisheries management if data were collected at specie level</a:t>
            </a:r>
          </a:p>
          <a:p>
            <a:pPr lvl="1"/>
            <a:r>
              <a:rPr lang="en-US" dirty="0"/>
              <a:t>It is a big challenge due to it is based on individual passion and take time to accumulate the skill</a:t>
            </a:r>
          </a:p>
        </p:txBody>
      </p:sp>
      <p:sp>
        <p:nvSpPr>
          <p:cNvPr id="4" name="Slide Number Placeholder 3">
            <a:extLst>
              <a:ext uri="{FF2B5EF4-FFF2-40B4-BE49-F238E27FC236}">
                <a16:creationId xmlns:a16="http://schemas.microsoft.com/office/drawing/2014/main" id="{67728CE0-4F6A-44F0-B18C-ECF1B544BB6C}"/>
              </a:ext>
            </a:extLst>
          </p:cNvPr>
          <p:cNvSpPr>
            <a:spLocks noGrp="1"/>
          </p:cNvSpPr>
          <p:nvPr>
            <p:ph type="sldNum" sz="quarter" idx="12"/>
          </p:nvPr>
        </p:nvSpPr>
        <p:spPr/>
        <p:txBody>
          <a:bodyPr/>
          <a:lstStyle/>
          <a:p>
            <a:fld id="{2AB74F67-9C31-4533-AFD3-C651FC558E52}" type="slidenum">
              <a:rPr lang="en-US" smtClean="0"/>
              <a:t>34</a:t>
            </a:fld>
            <a:endParaRPr lang="en-US"/>
          </a:p>
        </p:txBody>
      </p:sp>
      <p:pic>
        <p:nvPicPr>
          <p:cNvPr id="6" name="Picture 5">
            <a:extLst>
              <a:ext uri="{FF2B5EF4-FFF2-40B4-BE49-F238E27FC236}">
                <a16:creationId xmlns:a16="http://schemas.microsoft.com/office/drawing/2014/main" id="{14A687B7-A963-49BE-87F5-0EF458E17A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3119" y="3670462"/>
            <a:ext cx="3708401" cy="2781301"/>
          </a:xfrm>
          <a:prstGeom prst="rect">
            <a:avLst/>
          </a:prstGeom>
        </p:spPr>
      </p:pic>
      <p:pic>
        <p:nvPicPr>
          <p:cNvPr id="8" name="Picture 7">
            <a:extLst>
              <a:ext uri="{FF2B5EF4-FFF2-40B4-BE49-F238E27FC236}">
                <a16:creationId xmlns:a16="http://schemas.microsoft.com/office/drawing/2014/main" id="{F88094F1-93D5-4EFA-A3E3-B1E69686D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0662" y="3676850"/>
            <a:ext cx="3708401" cy="2781301"/>
          </a:xfrm>
          <a:prstGeom prst="rect">
            <a:avLst/>
          </a:prstGeom>
        </p:spPr>
      </p:pic>
    </p:spTree>
    <p:extLst>
      <p:ext uri="{BB962C8B-B14F-4D97-AF65-F5344CB8AC3E}">
        <p14:creationId xmlns:p14="http://schemas.microsoft.com/office/powerpoint/2010/main" val="3188234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9024-9885-4081-AA7B-39A12363ABE4}"/>
              </a:ext>
            </a:extLst>
          </p:cNvPr>
          <p:cNvSpPr>
            <a:spLocks noGrp="1"/>
          </p:cNvSpPr>
          <p:nvPr>
            <p:ph type="title"/>
          </p:nvPr>
        </p:nvSpPr>
        <p:spPr>
          <a:xfrm>
            <a:off x="838200" y="399849"/>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DD620DB6-8AB8-4983-9BD5-07F84D0EC498}"/>
              </a:ext>
            </a:extLst>
          </p:cNvPr>
          <p:cNvSpPr>
            <a:spLocks noGrp="1"/>
          </p:cNvSpPr>
          <p:nvPr>
            <p:ph idx="1"/>
          </p:nvPr>
        </p:nvSpPr>
        <p:spPr>
          <a:xfrm>
            <a:off x="719137" y="1725412"/>
            <a:ext cx="10753725" cy="4603609"/>
          </a:xfrm>
        </p:spPr>
        <p:txBody>
          <a:bodyPr>
            <a:normAutofit fontScale="92500" lnSpcReduction="10000"/>
          </a:bodyPr>
          <a:lstStyle/>
          <a:p>
            <a:pPr>
              <a:lnSpc>
                <a:spcPct val="100000"/>
              </a:lnSpc>
            </a:pPr>
            <a:r>
              <a:rPr lang="en-US" b="1" dirty="0"/>
              <a:t>Port sampling might be a good start for SSF data collection </a:t>
            </a:r>
            <a:r>
              <a:rPr lang="en-US" dirty="0"/>
              <a:t>at situation which difficult to establish a reporting system (at least for scientific proposes)</a:t>
            </a:r>
          </a:p>
          <a:p>
            <a:pPr>
              <a:lnSpc>
                <a:spcPct val="100000"/>
              </a:lnSpc>
            </a:pPr>
            <a:r>
              <a:rPr lang="en-US" i="1" dirty="0"/>
              <a:t>However!!</a:t>
            </a:r>
          </a:p>
          <a:p>
            <a:pPr>
              <a:lnSpc>
                <a:spcPct val="100000"/>
              </a:lnSpc>
            </a:pPr>
            <a:r>
              <a:rPr lang="en-US" dirty="0"/>
              <a:t>By increasing human[man]power and budget, we will get more SSF data</a:t>
            </a:r>
          </a:p>
          <a:p>
            <a:pPr>
              <a:lnSpc>
                <a:spcPct val="100000"/>
              </a:lnSpc>
            </a:pPr>
            <a:r>
              <a:rPr lang="en-US" i="1" dirty="0"/>
              <a:t>BUT</a:t>
            </a:r>
            <a:r>
              <a:rPr lang="en-US" dirty="0"/>
              <a:t> Is it last? For 2 year? For 5 year?  forever or never?</a:t>
            </a:r>
          </a:p>
          <a:p>
            <a:pPr>
              <a:lnSpc>
                <a:spcPct val="100000"/>
              </a:lnSpc>
            </a:pPr>
            <a:r>
              <a:rPr lang="en-US" b="1" dirty="0"/>
              <a:t>The other way of collect SSF data </a:t>
            </a:r>
            <a:r>
              <a:rPr lang="en-US" dirty="0"/>
              <a:t>for fisheries management can be</a:t>
            </a:r>
            <a:r>
              <a:rPr lang="en-US" b="1" dirty="0"/>
              <a:t> focusing</a:t>
            </a:r>
            <a:r>
              <a:rPr lang="en-US" dirty="0"/>
              <a:t> on specific fisheries or the specific management goals, at;</a:t>
            </a:r>
          </a:p>
          <a:p>
            <a:pPr lvl="1">
              <a:lnSpc>
                <a:spcPct val="100000"/>
              </a:lnSpc>
            </a:pPr>
            <a:r>
              <a:rPr lang="en-US" dirty="0"/>
              <a:t>A fishery that has economic important, </a:t>
            </a:r>
            <a:r>
              <a:rPr lang="en-US" i="1" dirty="0"/>
              <a:t>or</a:t>
            </a:r>
          </a:p>
          <a:p>
            <a:pPr lvl="1">
              <a:lnSpc>
                <a:spcPct val="100000"/>
              </a:lnSpc>
            </a:pPr>
            <a:r>
              <a:rPr lang="en-US" dirty="0"/>
              <a:t>A fishery that reflects changes of exploited resources in the area (indicator fishery), </a:t>
            </a:r>
            <a:r>
              <a:rPr lang="en-US" i="1" dirty="0"/>
              <a:t>or</a:t>
            </a:r>
          </a:p>
          <a:p>
            <a:pPr lvl="1">
              <a:lnSpc>
                <a:spcPct val="100000"/>
              </a:lnSpc>
            </a:pPr>
            <a:r>
              <a:rPr lang="en-US" dirty="0"/>
              <a:t>A fishery that fish on species that a key species to ecosystem (indicator species), </a:t>
            </a:r>
            <a:r>
              <a:rPr lang="en-US" i="1" dirty="0"/>
              <a:t>or</a:t>
            </a:r>
          </a:p>
          <a:p>
            <a:pPr lvl="1">
              <a:lnSpc>
                <a:spcPct val="100000"/>
              </a:lnSpc>
            </a:pPr>
            <a:r>
              <a:rPr lang="en-US" dirty="0"/>
              <a:t>Any possible ways? Any ideas?</a:t>
            </a:r>
          </a:p>
          <a:p>
            <a:endParaRPr lang="en-US" b="1" dirty="0"/>
          </a:p>
        </p:txBody>
      </p:sp>
      <p:sp>
        <p:nvSpPr>
          <p:cNvPr id="4" name="Slide Number Placeholder 3">
            <a:extLst>
              <a:ext uri="{FF2B5EF4-FFF2-40B4-BE49-F238E27FC236}">
                <a16:creationId xmlns:a16="http://schemas.microsoft.com/office/drawing/2014/main" id="{67728CE0-4F6A-44F0-B18C-ECF1B544BB6C}"/>
              </a:ext>
            </a:extLst>
          </p:cNvPr>
          <p:cNvSpPr>
            <a:spLocks noGrp="1"/>
          </p:cNvSpPr>
          <p:nvPr>
            <p:ph type="sldNum" sz="quarter" idx="12"/>
          </p:nvPr>
        </p:nvSpPr>
        <p:spPr/>
        <p:txBody>
          <a:bodyPr/>
          <a:lstStyle/>
          <a:p>
            <a:fld id="{2AB74F67-9C31-4533-AFD3-C651FC558E52}" type="slidenum">
              <a:rPr lang="en-US" smtClean="0"/>
              <a:t>35</a:t>
            </a:fld>
            <a:endParaRPr lang="en-US"/>
          </a:p>
        </p:txBody>
      </p:sp>
    </p:spTree>
    <p:extLst>
      <p:ext uri="{BB962C8B-B14F-4D97-AF65-F5344CB8AC3E}">
        <p14:creationId xmlns:p14="http://schemas.microsoft.com/office/powerpoint/2010/main" val="144050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5CA19D-F4E3-4965-B40A-9642357633F7}"/>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070023-682F-4E35-89CF-FF231C8C6063}"/>
              </a:ext>
            </a:extLst>
          </p:cNvPr>
          <p:cNvSpPr>
            <a:spLocks noGrp="1"/>
          </p:cNvSpPr>
          <p:nvPr>
            <p:ph type="title"/>
          </p:nvPr>
        </p:nvSpPr>
        <p:spPr/>
        <p:txBody>
          <a:bodyPr>
            <a:normAutofit/>
          </a:bodyPr>
          <a:lstStyle/>
          <a:p>
            <a:r>
              <a:rPr lang="en-US" sz="7200" dirty="0"/>
              <a:t>Thank you for your attention</a:t>
            </a:r>
          </a:p>
        </p:txBody>
      </p:sp>
      <p:sp>
        <p:nvSpPr>
          <p:cNvPr id="3" name="Content Placeholder 2">
            <a:extLst>
              <a:ext uri="{FF2B5EF4-FFF2-40B4-BE49-F238E27FC236}">
                <a16:creationId xmlns:a16="http://schemas.microsoft.com/office/drawing/2014/main" id="{7EA0182E-CB56-4C2D-8872-22B1A3A4F75D}"/>
              </a:ext>
            </a:extLst>
          </p:cNvPr>
          <p:cNvSpPr>
            <a:spLocks noGrp="1"/>
          </p:cNvSpPr>
          <p:nvPr>
            <p:ph type="body" idx="1"/>
          </p:nvPr>
        </p:nvSpPr>
        <p:spPr/>
        <p:txBody>
          <a:bodyPr/>
          <a:lstStyle/>
          <a:p>
            <a:r>
              <a:rPr lang="en-US" dirty="0"/>
              <a:t>Any questions are welcome!!</a:t>
            </a:r>
          </a:p>
        </p:txBody>
      </p:sp>
      <p:sp>
        <p:nvSpPr>
          <p:cNvPr id="4" name="Slide Number Placeholder 3">
            <a:extLst>
              <a:ext uri="{FF2B5EF4-FFF2-40B4-BE49-F238E27FC236}">
                <a16:creationId xmlns:a16="http://schemas.microsoft.com/office/drawing/2014/main" id="{20ED3AA5-A0D1-4251-8D12-92E8D5AA09A7}"/>
              </a:ext>
            </a:extLst>
          </p:cNvPr>
          <p:cNvSpPr>
            <a:spLocks noGrp="1"/>
          </p:cNvSpPr>
          <p:nvPr>
            <p:ph type="sldNum" sz="quarter" idx="12"/>
          </p:nvPr>
        </p:nvSpPr>
        <p:spPr/>
        <p:txBody>
          <a:bodyPr/>
          <a:lstStyle/>
          <a:p>
            <a:fld id="{2AB74F67-9C31-4533-AFD3-C651FC558E52}" type="slidenum">
              <a:rPr lang="en-US" smtClean="0"/>
              <a:t>36</a:t>
            </a:fld>
            <a:endParaRPr lang="en-US"/>
          </a:p>
        </p:txBody>
      </p:sp>
    </p:spTree>
    <p:extLst>
      <p:ext uri="{BB962C8B-B14F-4D97-AF65-F5344CB8AC3E}">
        <p14:creationId xmlns:p14="http://schemas.microsoft.com/office/powerpoint/2010/main" val="123335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5B751-A17D-4147-8E62-7A5F09751E7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1" y="-27326"/>
            <a:ext cx="12192000" cy="6885326"/>
          </a:xfrm>
          <a:prstGeom prst="rect">
            <a:avLst/>
          </a:prstGeom>
        </p:spPr>
      </p:pic>
      <p:sp>
        <p:nvSpPr>
          <p:cNvPr id="2" name="Title 1">
            <a:extLst>
              <a:ext uri="{FF2B5EF4-FFF2-40B4-BE49-F238E27FC236}">
                <a16:creationId xmlns:a16="http://schemas.microsoft.com/office/drawing/2014/main" id="{95054F92-E947-49A4-9194-DFDACD8407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D8CF50F-79F8-4BBB-B054-945321B565F8}"/>
              </a:ext>
            </a:extLst>
          </p:cNvPr>
          <p:cNvSpPr>
            <a:spLocks noGrp="1"/>
          </p:cNvSpPr>
          <p:nvPr>
            <p:ph idx="1"/>
          </p:nvPr>
        </p:nvSpPr>
        <p:spPr>
          <a:xfrm>
            <a:off x="676656" y="2011680"/>
            <a:ext cx="10753725" cy="4088178"/>
          </a:xfrm>
        </p:spPr>
        <p:txBody>
          <a:bodyPr>
            <a:normAutofit fontScale="92500" lnSpcReduction="10000"/>
          </a:bodyPr>
          <a:lstStyle/>
          <a:p>
            <a:r>
              <a:rPr lang="en-US" sz="2600" b="1" dirty="0">
                <a:solidFill>
                  <a:schemeClr val="accent1"/>
                </a:solidFill>
              </a:rPr>
              <a:t>What is small scale fisheries (SSF)?</a:t>
            </a:r>
          </a:p>
          <a:p>
            <a:pPr lvl="1"/>
            <a:endParaRPr lang="en-US" dirty="0"/>
          </a:p>
          <a:p>
            <a:pPr lvl="1"/>
            <a:r>
              <a:rPr lang="en-US" dirty="0"/>
              <a:t>Regarding the FAO, SSF is </a:t>
            </a:r>
          </a:p>
          <a:p>
            <a:pPr lvl="1">
              <a:lnSpc>
                <a:spcPct val="120000"/>
              </a:lnSpc>
              <a:spcBef>
                <a:spcPts val="300"/>
              </a:spcBef>
            </a:pPr>
            <a:r>
              <a:rPr lang="en-US" b="0" i="1" dirty="0">
                <a:solidFill>
                  <a:srgbClr val="000000"/>
                </a:solidFill>
                <a:effectLst/>
              </a:rPr>
              <a:t>“Small-scale fisheries can be broadly characterized as </a:t>
            </a:r>
            <a:r>
              <a:rPr lang="en-US" b="1" i="1" dirty="0">
                <a:solidFill>
                  <a:srgbClr val="000000"/>
                </a:solidFill>
                <a:effectLst/>
              </a:rPr>
              <a:t>a dynamic and evolving sub-sector of fisheries employing </a:t>
            </a:r>
            <a:r>
              <a:rPr lang="en-US" b="1" i="1" dirty="0" err="1">
                <a:solidFill>
                  <a:srgbClr val="000000"/>
                </a:solidFill>
                <a:effectLst/>
              </a:rPr>
              <a:t>labour-intensive</a:t>
            </a:r>
            <a:r>
              <a:rPr lang="en-US" b="1" i="1" dirty="0">
                <a:solidFill>
                  <a:srgbClr val="000000"/>
                </a:solidFill>
                <a:effectLst/>
              </a:rPr>
              <a:t> harvesting, processing and distribution technologies to exploit marine and inland water fishery resources.</a:t>
            </a:r>
            <a:r>
              <a:rPr lang="en-US" b="0" i="1" dirty="0">
                <a:solidFill>
                  <a:srgbClr val="000000"/>
                </a:solidFill>
                <a:effectLst/>
              </a:rPr>
              <a:t> The activities of this sub-sector, conducted full-time or part-time, or just seasonally, are often targeted on supplying fish and fishery products to local and domestic markets, and for subsistence consumption. ….</a:t>
            </a:r>
          </a:p>
          <a:p>
            <a:pPr lvl="1">
              <a:lnSpc>
                <a:spcPct val="120000"/>
              </a:lnSpc>
              <a:spcBef>
                <a:spcPts val="300"/>
              </a:spcBef>
            </a:pPr>
            <a:r>
              <a:rPr lang="en-US" b="0" i="1" dirty="0">
                <a:solidFill>
                  <a:srgbClr val="000000"/>
                </a:solidFill>
                <a:effectLst/>
              </a:rPr>
              <a:t>Small-scale fisheries operate at widely differing organizational levels ranging from self-employed single operators through informal micro-enterprises to formal sector businesses…</a:t>
            </a:r>
            <a:r>
              <a:rPr lang="en-US" i="1" dirty="0">
                <a:solidFill>
                  <a:srgbClr val="000000"/>
                </a:solidFill>
              </a:rPr>
              <a:t>..”[1]</a:t>
            </a:r>
            <a:endParaRPr lang="en-US" dirty="0"/>
          </a:p>
          <a:p>
            <a:pPr lvl="1"/>
            <a:endParaRPr lang="en-US"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FFBBAEB-4DD0-4B47-91F3-97FEADEF1E05}"/>
              </a:ext>
            </a:extLst>
          </p:cNvPr>
          <p:cNvSpPr>
            <a:spLocks noGrp="1"/>
          </p:cNvSpPr>
          <p:nvPr>
            <p:ph type="sldNum" sz="quarter" idx="12"/>
          </p:nvPr>
        </p:nvSpPr>
        <p:spPr/>
        <p:txBody>
          <a:bodyPr/>
          <a:lstStyle/>
          <a:p>
            <a:fld id="{2AB74F67-9C31-4533-AFD3-C651FC558E52}" type="slidenum">
              <a:rPr lang="en-US" smtClean="0"/>
              <a:t>4</a:t>
            </a:fld>
            <a:endParaRPr lang="en-US"/>
          </a:p>
        </p:txBody>
      </p:sp>
      <p:sp>
        <p:nvSpPr>
          <p:cNvPr id="5" name="TextBox 4">
            <a:extLst>
              <a:ext uri="{FF2B5EF4-FFF2-40B4-BE49-F238E27FC236}">
                <a16:creationId xmlns:a16="http://schemas.microsoft.com/office/drawing/2014/main" id="{C305600F-86EF-4CC5-90DA-DF1D7965633A}"/>
              </a:ext>
            </a:extLst>
          </p:cNvPr>
          <p:cNvSpPr txBox="1"/>
          <p:nvPr/>
        </p:nvSpPr>
        <p:spPr>
          <a:xfrm>
            <a:off x="1064870" y="6205599"/>
            <a:ext cx="5277535" cy="369332"/>
          </a:xfrm>
          <a:prstGeom prst="rect">
            <a:avLst/>
          </a:prstGeom>
          <a:noFill/>
        </p:spPr>
        <p:txBody>
          <a:bodyPr wrap="none" rtlCol="0">
            <a:spAutoFit/>
          </a:bodyPr>
          <a:lstStyle/>
          <a:p>
            <a:r>
              <a:rPr lang="en-US" dirty="0"/>
              <a:t>Ref: [1] https://www.fao.org/4/ae534e/ae534e02.htm</a:t>
            </a:r>
          </a:p>
        </p:txBody>
      </p:sp>
    </p:spTree>
    <p:extLst>
      <p:ext uri="{BB962C8B-B14F-4D97-AF65-F5344CB8AC3E}">
        <p14:creationId xmlns:p14="http://schemas.microsoft.com/office/powerpoint/2010/main" val="366516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A1E02-BA01-4760-99F2-F4CC0171C763}"/>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208608" y="0"/>
            <a:ext cx="6983392" cy="6858000"/>
          </a:xfrm>
          <a:prstGeom prst="rect">
            <a:avLst/>
          </a:prstGeom>
        </p:spPr>
      </p:pic>
      <p:sp>
        <p:nvSpPr>
          <p:cNvPr id="2" name="Title 1">
            <a:extLst>
              <a:ext uri="{FF2B5EF4-FFF2-40B4-BE49-F238E27FC236}">
                <a16:creationId xmlns:a16="http://schemas.microsoft.com/office/drawing/2014/main" id="{95054F92-E947-49A4-9194-DFDACD8407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D8CF50F-79F8-4BBB-B054-945321B565F8}"/>
              </a:ext>
            </a:extLst>
          </p:cNvPr>
          <p:cNvSpPr>
            <a:spLocks noGrp="1"/>
          </p:cNvSpPr>
          <p:nvPr>
            <p:ph idx="1"/>
          </p:nvPr>
        </p:nvSpPr>
        <p:spPr>
          <a:xfrm>
            <a:off x="370390" y="1789739"/>
            <a:ext cx="4629873" cy="4628817"/>
          </a:xfrm>
        </p:spPr>
        <p:txBody>
          <a:bodyPr>
            <a:normAutofit fontScale="62500" lnSpcReduction="20000"/>
          </a:bodyPr>
          <a:lstStyle/>
          <a:p>
            <a:pPr lvl="1">
              <a:lnSpc>
                <a:spcPct val="120000"/>
              </a:lnSpc>
            </a:pPr>
            <a:r>
              <a:rPr lang="en-US" sz="2600" dirty="0"/>
              <a:t>Based on </a:t>
            </a:r>
            <a:r>
              <a:rPr lang="en-US" sz="2600" b="1" dirty="0"/>
              <a:t>current fisheries legislation of Thailand</a:t>
            </a:r>
            <a:r>
              <a:rPr lang="en-US" sz="2600" dirty="0"/>
              <a:t>, the Royal Ordinance on Fisheries B.E. 2558 and its amendments</a:t>
            </a:r>
            <a:endParaRPr lang="th-TH" sz="2600" dirty="0"/>
          </a:p>
          <a:p>
            <a:pPr lvl="1"/>
            <a:r>
              <a:rPr lang="en-US" sz="2600" dirty="0"/>
              <a:t>SSF is defined as</a:t>
            </a:r>
          </a:p>
          <a:p>
            <a:pPr lvl="1"/>
            <a:endParaRPr lang="en-US" i="1" dirty="0"/>
          </a:p>
          <a:p>
            <a:pPr lvl="1">
              <a:lnSpc>
                <a:spcPct val="120000"/>
              </a:lnSpc>
            </a:pPr>
            <a:r>
              <a:rPr lang="en-US" sz="2600" i="1" dirty="0">
                <a:solidFill>
                  <a:schemeClr val="accent1"/>
                </a:solidFill>
              </a:rPr>
              <a:t>“Artisanal fishing” means </a:t>
            </a:r>
            <a:r>
              <a:rPr lang="en-US" sz="2600" b="1" i="1" dirty="0">
                <a:solidFill>
                  <a:schemeClr val="accent1"/>
                </a:solidFill>
              </a:rPr>
              <a:t>fishing operations in coastal seas in which a fishing vessel is used or without a fishing vessel, but in any case, does not include commercial fishing</a:t>
            </a:r>
          </a:p>
          <a:p>
            <a:pPr lvl="1"/>
            <a:endParaRPr lang="th-TH" dirty="0"/>
          </a:p>
          <a:p>
            <a:pPr lvl="1"/>
            <a:r>
              <a:rPr lang="en-US" dirty="0"/>
              <a:t>Generally, it referred to</a:t>
            </a:r>
          </a:p>
          <a:p>
            <a:pPr marL="509588" lvl="2" indent="-231775">
              <a:lnSpc>
                <a:spcPct val="120000"/>
              </a:lnSpc>
              <a:buFont typeface="+mj-lt"/>
              <a:buAutoNum type="arabicPeriod"/>
            </a:pPr>
            <a:r>
              <a:rPr lang="en-US" sz="2600" b="1" u="sng" dirty="0"/>
              <a:t>Vessels that size less than 10 GRT</a:t>
            </a:r>
          </a:p>
          <a:p>
            <a:pPr marL="509588" lvl="2" indent="-231775">
              <a:lnSpc>
                <a:spcPct val="120000"/>
              </a:lnSpc>
              <a:buFont typeface="+mj-lt"/>
              <a:buAutoNum type="arabicPeriod"/>
            </a:pPr>
            <a:r>
              <a:rPr lang="en-US" sz="2600" b="1" u="sng" dirty="0"/>
              <a:t>Using low efficient fishing gears </a:t>
            </a:r>
            <a:r>
              <a:rPr lang="en-US" sz="2600" dirty="0"/>
              <a:t>e.g. gill nets, traps, falling nets, </a:t>
            </a:r>
            <a:r>
              <a:rPr lang="en-US" sz="2600" dirty="0" err="1"/>
              <a:t>etc</a:t>
            </a:r>
            <a:r>
              <a:rPr lang="en-US" sz="2600" dirty="0"/>
              <a:t> (or gears which are not listed as commercial gears)</a:t>
            </a:r>
          </a:p>
          <a:p>
            <a:pPr marL="509588" lvl="2" indent="-231775">
              <a:lnSpc>
                <a:spcPct val="120000"/>
              </a:lnSpc>
              <a:buFont typeface="+mj-lt"/>
              <a:buAutoNum type="arabicPeriod"/>
            </a:pPr>
            <a:r>
              <a:rPr lang="en-US" sz="2600" b="1" u="sng" dirty="0"/>
              <a:t>Usually operate in coastal area or beyond </a:t>
            </a:r>
            <a:r>
              <a:rPr lang="en-US" sz="2600" dirty="0"/>
              <a:t>but not too far</a:t>
            </a:r>
          </a:p>
          <a:p>
            <a:pPr marL="509588" lvl="2" indent="-231775">
              <a:buFont typeface="+mj-lt"/>
              <a:buAutoNum type="arabicPeriod"/>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FFBBAEB-4DD0-4B47-91F3-97FEADEF1E05}"/>
              </a:ext>
            </a:extLst>
          </p:cNvPr>
          <p:cNvSpPr>
            <a:spLocks noGrp="1"/>
          </p:cNvSpPr>
          <p:nvPr>
            <p:ph type="sldNum" sz="quarter" idx="12"/>
          </p:nvPr>
        </p:nvSpPr>
        <p:spPr/>
        <p:txBody>
          <a:bodyPr/>
          <a:lstStyle/>
          <a:p>
            <a:fld id="{2AB74F67-9C31-4533-AFD3-C651FC558E52}" type="slidenum">
              <a:rPr lang="en-US" smtClean="0"/>
              <a:t>5</a:t>
            </a:fld>
            <a:endParaRPr lang="en-US"/>
          </a:p>
        </p:txBody>
      </p:sp>
    </p:spTree>
    <p:extLst>
      <p:ext uri="{BB962C8B-B14F-4D97-AF65-F5344CB8AC3E}">
        <p14:creationId xmlns:p14="http://schemas.microsoft.com/office/powerpoint/2010/main" val="238668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F92-E947-49A4-9194-DFDACD8407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D8CF50F-79F8-4BBB-B054-945321B565F8}"/>
              </a:ext>
            </a:extLst>
          </p:cNvPr>
          <p:cNvSpPr>
            <a:spLocks noGrp="1"/>
          </p:cNvSpPr>
          <p:nvPr>
            <p:ph idx="1"/>
          </p:nvPr>
        </p:nvSpPr>
        <p:spPr>
          <a:xfrm>
            <a:off x="676656" y="2011680"/>
            <a:ext cx="10753725" cy="4229322"/>
          </a:xfrm>
        </p:spPr>
        <p:txBody>
          <a:bodyPr>
            <a:normAutofit lnSpcReduction="10000"/>
          </a:bodyPr>
          <a:lstStyle/>
          <a:p>
            <a:r>
              <a:rPr lang="en-US" b="1" dirty="0">
                <a:solidFill>
                  <a:schemeClr val="accent1"/>
                </a:solidFill>
              </a:rPr>
              <a:t>Why SSF is important</a:t>
            </a:r>
            <a:endParaRPr lang="th-TH" b="1" dirty="0">
              <a:solidFill>
                <a:schemeClr val="accent1"/>
              </a:solidFill>
            </a:endParaRPr>
          </a:p>
          <a:p>
            <a:pPr lvl="1">
              <a:spcBef>
                <a:spcPts val="1200"/>
              </a:spcBef>
            </a:pPr>
            <a:r>
              <a:rPr lang="en-US" dirty="0"/>
              <a:t>Even though SSF catch is low comparing to commercial fisheries, </a:t>
            </a:r>
            <a:r>
              <a:rPr lang="en-US" b="1" dirty="0"/>
              <a:t>it critically contributes to </a:t>
            </a:r>
          </a:p>
          <a:p>
            <a:pPr lvl="1">
              <a:spcBef>
                <a:spcPts val="1200"/>
              </a:spcBef>
            </a:pPr>
            <a:r>
              <a:rPr lang="en-US" b="1" dirty="0"/>
              <a:t>Local economy </a:t>
            </a:r>
            <a:r>
              <a:rPr lang="en-US" dirty="0"/>
              <a:t>(mainly for local consumption and some are exported)</a:t>
            </a:r>
          </a:p>
          <a:p>
            <a:pPr lvl="1">
              <a:spcBef>
                <a:spcPts val="1200"/>
              </a:spcBef>
            </a:pPr>
            <a:r>
              <a:rPr lang="en-US" b="1" dirty="0"/>
              <a:t>Endemic livelihood</a:t>
            </a:r>
            <a:r>
              <a:rPr lang="en-US" dirty="0"/>
              <a:t>; Way of life in coastal communities</a:t>
            </a:r>
          </a:p>
          <a:p>
            <a:pPr lvl="1">
              <a:spcBef>
                <a:spcPts val="1200"/>
              </a:spcBef>
            </a:pPr>
            <a:r>
              <a:rPr lang="en-US" b="1" dirty="0"/>
              <a:t>Affordable protein source </a:t>
            </a:r>
            <a:r>
              <a:rPr lang="en-US" dirty="0"/>
              <a:t>with low prices</a:t>
            </a:r>
          </a:p>
          <a:p>
            <a:pPr lvl="1">
              <a:spcBef>
                <a:spcPts val="1200"/>
              </a:spcBef>
            </a:pPr>
            <a:r>
              <a:rPr lang="en-US" b="1" dirty="0"/>
              <a:t>Job creation</a:t>
            </a:r>
          </a:p>
          <a:p>
            <a:pPr lvl="1">
              <a:spcBef>
                <a:spcPts val="1200"/>
              </a:spcBef>
            </a:pPr>
            <a:r>
              <a:rPr lang="en-US" b="1" dirty="0"/>
              <a:t>Eco-tourism</a:t>
            </a:r>
          </a:p>
          <a:p>
            <a:pPr marL="53975" lvl="1" indent="-50800">
              <a:spcBef>
                <a:spcPts val="1200"/>
              </a:spcBef>
              <a:buNone/>
            </a:pPr>
            <a:r>
              <a:rPr lang="en-US" b="1" dirty="0">
                <a:solidFill>
                  <a:schemeClr val="accent1"/>
                </a:solidFill>
              </a:rPr>
              <a:t>Linkage in fisheries supply chain</a:t>
            </a:r>
            <a:endParaRPr lang="th-TH" b="1" dirty="0">
              <a:solidFill>
                <a:schemeClr val="accent1"/>
              </a:solidFill>
            </a:endParaRPr>
          </a:p>
          <a:p>
            <a:pPr lvl="1">
              <a:spcBef>
                <a:spcPts val="1200"/>
              </a:spcBef>
            </a:pPr>
            <a:r>
              <a:rPr lang="en-US" dirty="0"/>
              <a:t>SSF is a key element in upstream fisheries supply chain</a:t>
            </a:r>
          </a:p>
          <a:p>
            <a:pPr lvl="1">
              <a:spcBef>
                <a:spcPts val="1200"/>
              </a:spcBef>
            </a:pPr>
            <a:endParaRPr lang="en-US" b="1"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FFBBAEB-4DD0-4B47-91F3-97FEADEF1E05}"/>
              </a:ext>
            </a:extLst>
          </p:cNvPr>
          <p:cNvSpPr>
            <a:spLocks noGrp="1"/>
          </p:cNvSpPr>
          <p:nvPr>
            <p:ph type="sldNum" sz="quarter" idx="12"/>
          </p:nvPr>
        </p:nvSpPr>
        <p:spPr/>
        <p:txBody>
          <a:bodyPr/>
          <a:lstStyle/>
          <a:p>
            <a:fld id="{2AB74F67-9C31-4533-AFD3-C651FC558E52}" type="slidenum">
              <a:rPr lang="en-US" smtClean="0"/>
              <a:t>6</a:t>
            </a:fld>
            <a:endParaRPr lang="en-US"/>
          </a:p>
        </p:txBody>
      </p:sp>
    </p:spTree>
    <p:extLst>
      <p:ext uri="{BB962C8B-B14F-4D97-AF65-F5344CB8AC3E}">
        <p14:creationId xmlns:p14="http://schemas.microsoft.com/office/powerpoint/2010/main" val="13252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93A4B-6C2B-41DD-B7B4-A988000A82F3}"/>
              </a:ext>
            </a:extLst>
          </p:cNvPr>
          <p:cNvSpPr>
            <a:spLocks noGrp="1"/>
          </p:cNvSpPr>
          <p:nvPr>
            <p:ph type="sldNum" sz="quarter" idx="12"/>
          </p:nvPr>
        </p:nvSpPr>
        <p:spPr/>
        <p:txBody>
          <a:bodyPr/>
          <a:lstStyle/>
          <a:p>
            <a:fld id="{2AB74F67-9C31-4533-AFD3-C651FC558E52}" type="slidenum">
              <a:rPr lang="en-US" smtClean="0"/>
              <a:t>7</a:t>
            </a:fld>
            <a:endParaRPr lang="en-US"/>
          </a:p>
        </p:txBody>
      </p:sp>
      <p:pic>
        <p:nvPicPr>
          <p:cNvPr id="6" name="Picture 5">
            <a:extLst>
              <a:ext uri="{FF2B5EF4-FFF2-40B4-BE49-F238E27FC236}">
                <a16:creationId xmlns:a16="http://schemas.microsoft.com/office/drawing/2014/main" id="{F3AC74DF-C7FE-4DA1-BC0B-99592156E1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5934"/>
            <a:ext cx="12192000" cy="6726132"/>
          </a:xfrm>
          <a:prstGeom prst="rect">
            <a:avLst/>
          </a:prstGeom>
        </p:spPr>
      </p:pic>
      <p:sp>
        <p:nvSpPr>
          <p:cNvPr id="7" name="Rectangle: Rounded Corners 6">
            <a:extLst>
              <a:ext uri="{FF2B5EF4-FFF2-40B4-BE49-F238E27FC236}">
                <a16:creationId xmlns:a16="http://schemas.microsoft.com/office/drawing/2014/main" id="{5F8826A8-1B82-4423-92B9-B551525AA2E3}"/>
              </a:ext>
            </a:extLst>
          </p:cNvPr>
          <p:cNvSpPr/>
          <p:nvPr/>
        </p:nvSpPr>
        <p:spPr>
          <a:xfrm>
            <a:off x="124287" y="3284738"/>
            <a:ext cx="2352582" cy="71021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46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F92-E947-49A4-9194-DFDACD8407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D8CF50F-79F8-4BBB-B054-945321B565F8}"/>
              </a:ext>
            </a:extLst>
          </p:cNvPr>
          <p:cNvSpPr>
            <a:spLocks noGrp="1"/>
          </p:cNvSpPr>
          <p:nvPr>
            <p:ph idx="1"/>
          </p:nvPr>
        </p:nvSpPr>
        <p:spPr>
          <a:xfrm>
            <a:off x="676656" y="2011680"/>
            <a:ext cx="10753725" cy="4460558"/>
          </a:xfrm>
        </p:spPr>
        <p:txBody>
          <a:bodyPr>
            <a:normAutofit fontScale="92500" lnSpcReduction="10000"/>
          </a:bodyPr>
          <a:lstStyle/>
          <a:p>
            <a:pPr>
              <a:lnSpc>
                <a:spcPct val="120000"/>
              </a:lnSpc>
              <a:spcBef>
                <a:spcPts val="0"/>
              </a:spcBef>
            </a:pPr>
            <a:r>
              <a:rPr lang="en-US" sz="2600" b="1" dirty="0">
                <a:solidFill>
                  <a:schemeClr val="accent1"/>
                </a:solidFill>
              </a:rPr>
              <a:t>Why we need to collect SSF data</a:t>
            </a:r>
            <a:endParaRPr lang="th-TH" sz="2600" b="1" dirty="0">
              <a:solidFill>
                <a:schemeClr val="accent1"/>
              </a:solidFill>
            </a:endParaRPr>
          </a:p>
          <a:p>
            <a:pPr>
              <a:lnSpc>
                <a:spcPct val="120000"/>
              </a:lnSpc>
              <a:spcBef>
                <a:spcPts val="0"/>
              </a:spcBef>
            </a:pPr>
            <a:endParaRPr lang="en-US" b="1" dirty="0">
              <a:solidFill>
                <a:schemeClr val="accent1"/>
              </a:solidFill>
            </a:endParaRPr>
          </a:p>
          <a:p>
            <a:pPr>
              <a:lnSpc>
                <a:spcPct val="120000"/>
              </a:lnSpc>
              <a:spcBef>
                <a:spcPts val="0"/>
              </a:spcBef>
            </a:pPr>
            <a:r>
              <a:rPr lang="en-US" dirty="0"/>
              <a:t>All ASEAN member countries have SSF</a:t>
            </a:r>
            <a:r>
              <a:rPr lang="th-TH" dirty="0"/>
              <a:t> </a:t>
            </a:r>
            <a:r>
              <a:rPr lang="en-US" dirty="0"/>
              <a:t>and it outnumbers commercial fishing vessels</a:t>
            </a:r>
          </a:p>
          <a:p>
            <a:pPr>
              <a:lnSpc>
                <a:spcPct val="120000"/>
              </a:lnSpc>
              <a:spcBef>
                <a:spcPts val="0"/>
              </a:spcBef>
            </a:pPr>
            <a:r>
              <a:rPr lang="en-US" i="1" dirty="0"/>
              <a:t>However</a:t>
            </a:r>
            <a:r>
              <a:rPr lang="en-US" dirty="0"/>
              <a:t>, </a:t>
            </a:r>
          </a:p>
          <a:p>
            <a:pPr>
              <a:lnSpc>
                <a:spcPct val="120000"/>
              </a:lnSpc>
              <a:spcBef>
                <a:spcPts val="0"/>
              </a:spcBef>
            </a:pPr>
            <a:r>
              <a:rPr lang="en-US" b="1" dirty="0"/>
              <a:t>SSF data is usually excluded in fisheries management scheme </a:t>
            </a:r>
            <a:r>
              <a:rPr lang="en-US" dirty="0"/>
              <a:t>due to sparse or limited </a:t>
            </a:r>
          </a:p>
          <a:p>
            <a:pPr>
              <a:lnSpc>
                <a:spcPct val="120000"/>
              </a:lnSpc>
              <a:spcBef>
                <a:spcPts val="0"/>
              </a:spcBef>
            </a:pPr>
            <a:r>
              <a:rPr lang="en-US" dirty="0"/>
              <a:t>It is difficult to get SSF because of </a:t>
            </a:r>
          </a:p>
          <a:p>
            <a:pPr lvl="1">
              <a:lnSpc>
                <a:spcPct val="120000"/>
              </a:lnSpc>
              <a:spcBef>
                <a:spcPts val="0"/>
              </a:spcBef>
            </a:pPr>
            <a:r>
              <a:rPr lang="en-US" dirty="0"/>
              <a:t>Huge variety of fishing gears and methods</a:t>
            </a:r>
          </a:p>
          <a:p>
            <a:pPr lvl="1">
              <a:lnSpc>
                <a:spcPct val="120000"/>
              </a:lnSpc>
              <a:spcBef>
                <a:spcPts val="0"/>
              </a:spcBef>
            </a:pPr>
            <a:r>
              <a:rPr lang="en-US" dirty="0"/>
              <a:t>Indigenous fisheries</a:t>
            </a:r>
          </a:p>
          <a:p>
            <a:pPr lvl="1">
              <a:lnSpc>
                <a:spcPct val="120000"/>
              </a:lnSpc>
              <a:spcBef>
                <a:spcPts val="0"/>
              </a:spcBef>
            </a:pPr>
            <a:r>
              <a:rPr lang="en-US" dirty="0"/>
              <a:t>Seasonal fisheries</a:t>
            </a:r>
          </a:p>
          <a:p>
            <a:pPr lvl="1">
              <a:lnSpc>
                <a:spcPct val="120000"/>
              </a:lnSpc>
              <a:spcBef>
                <a:spcPts val="0"/>
              </a:spcBef>
            </a:pPr>
            <a:r>
              <a:rPr lang="en-US" dirty="0"/>
              <a:t>Usually landed in remote areas</a:t>
            </a:r>
          </a:p>
          <a:p>
            <a:pPr lvl="1">
              <a:lnSpc>
                <a:spcPct val="120000"/>
              </a:lnSpc>
              <a:spcBef>
                <a:spcPts val="0"/>
              </a:spcBef>
            </a:pPr>
            <a:r>
              <a:rPr lang="en-US" dirty="0"/>
              <a:t>No reporting system established</a:t>
            </a:r>
          </a:p>
          <a:p>
            <a:endParaRPr lang="en-US" dirty="0"/>
          </a:p>
          <a:p>
            <a:pPr lvl="1"/>
            <a:endParaRPr lang="en-US" dirty="0"/>
          </a:p>
        </p:txBody>
      </p:sp>
      <p:sp>
        <p:nvSpPr>
          <p:cNvPr id="4" name="Slide Number Placeholder 3">
            <a:extLst>
              <a:ext uri="{FF2B5EF4-FFF2-40B4-BE49-F238E27FC236}">
                <a16:creationId xmlns:a16="http://schemas.microsoft.com/office/drawing/2014/main" id="{FFFBBAEB-4DD0-4B47-91F3-97FEADEF1E05}"/>
              </a:ext>
            </a:extLst>
          </p:cNvPr>
          <p:cNvSpPr>
            <a:spLocks noGrp="1"/>
          </p:cNvSpPr>
          <p:nvPr>
            <p:ph type="sldNum" sz="quarter" idx="12"/>
          </p:nvPr>
        </p:nvSpPr>
        <p:spPr/>
        <p:txBody>
          <a:bodyPr/>
          <a:lstStyle/>
          <a:p>
            <a:fld id="{2AB74F67-9C31-4533-AFD3-C651FC558E52}" type="slidenum">
              <a:rPr lang="en-US" smtClean="0"/>
              <a:t>8</a:t>
            </a:fld>
            <a:endParaRPr lang="en-US"/>
          </a:p>
        </p:txBody>
      </p:sp>
    </p:spTree>
    <p:extLst>
      <p:ext uri="{BB962C8B-B14F-4D97-AF65-F5344CB8AC3E}">
        <p14:creationId xmlns:p14="http://schemas.microsoft.com/office/powerpoint/2010/main" val="94691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F92-E947-49A4-9194-DFDACD84070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D8CF50F-79F8-4BBB-B054-945321B565F8}"/>
              </a:ext>
            </a:extLst>
          </p:cNvPr>
          <p:cNvSpPr>
            <a:spLocks noGrp="1"/>
          </p:cNvSpPr>
          <p:nvPr>
            <p:ph idx="1"/>
          </p:nvPr>
        </p:nvSpPr>
        <p:spPr>
          <a:xfrm>
            <a:off x="676656" y="2011680"/>
            <a:ext cx="10753725" cy="4451264"/>
          </a:xfrm>
        </p:spPr>
        <p:txBody>
          <a:bodyPr>
            <a:normAutofit fontScale="92500" lnSpcReduction="10000"/>
          </a:bodyPr>
          <a:lstStyle/>
          <a:p>
            <a:pPr>
              <a:lnSpc>
                <a:spcPct val="120000"/>
              </a:lnSpc>
              <a:spcBef>
                <a:spcPts val="0"/>
              </a:spcBef>
            </a:pPr>
            <a:r>
              <a:rPr lang="en-US" dirty="0"/>
              <a:t>Imagine that if 1-10 SSF vessels presented, it may use little fishery resources. </a:t>
            </a:r>
            <a:endParaRPr lang="th-TH" dirty="0"/>
          </a:p>
          <a:p>
            <a:pPr>
              <a:lnSpc>
                <a:spcPct val="120000"/>
              </a:lnSpc>
              <a:spcBef>
                <a:spcPts val="0"/>
              </a:spcBef>
            </a:pPr>
            <a:r>
              <a:rPr lang="en-US" dirty="0"/>
              <a:t>But what happen if they were increased 100 times (10,000 vessels), fish on the same resources and we do not know what exactly happen with the resources!?</a:t>
            </a:r>
          </a:p>
          <a:p>
            <a:pPr>
              <a:lnSpc>
                <a:spcPct val="120000"/>
              </a:lnSpc>
              <a:spcBef>
                <a:spcPts val="0"/>
              </a:spcBef>
            </a:pPr>
            <a:endParaRPr lang="en-US" dirty="0"/>
          </a:p>
          <a:p>
            <a:pPr>
              <a:lnSpc>
                <a:spcPct val="120000"/>
              </a:lnSpc>
              <a:spcBef>
                <a:spcPts val="0"/>
              </a:spcBef>
            </a:pPr>
            <a:endParaRPr lang="en-US" dirty="0"/>
          </a:p>
          <a:p>
            <a:pPr algn="ctr">
              <a:lnSpc>
                <a:spcPct val="120000"/>
              </a:lnSpc>
              <a:spcBef>
                <a:spcPts val="0"/>
              </a:spcBef>
            </a:pPr>
            <a:r>
              <a:rPr lang="en-US" dirty="0"/>
              <a:t>Huge increased fishing effort   	         ---&gt; heavy stress on the resources</a:t>
            </a:r>
            <a:endParaRPr lang="th-TH" dirty="0"/>
          </a:p>
          <a:p>
            <a:pPr>
              <a:lnSpc>
                <a:spcPct val="120000"/>
              </a:lnSpc>
              <a:spcBef>
                <a:spcPts val="0"/>
              </a:spcBef>
            </a:pPr>
            <a:endParaRPr lang="en-US" dirty="0"/>
          </a:p>
          <a:p>
            <a:pPr>
              <a:lnSpc>
                <a:spcPct val="120000"/>
              </a:lnSpc>
              <a:spcBef>
                <a:spcPts val="0"/>
              </a:spcBef>
            </a:pPr>
            <a:r>
              <a:rPr lang="en-US" dirty="0"/>
              <a:t>Therefore, data collection is needed to </a:t>
            </a:r>
          </a:p>
          <a:p>
            <a:pPr lvl="1">
              <a:lnSpc>
                <a:spcPct val="120000"/>
              </a:lnSpc>
              <a:spcBef>
                <a:spcPts val="0"/>
              </a:spcBef>
            </a:pPr>
            <a:r>
              <a:rPr lang="en-US" b="1" dirty="0"/>
              <a:t>Know what happened </a:t>
            </a:r>
            <a:r>
              <a:rPr lang="en-US" dirty="0"/>
              <a:t>on the exploited fishery resources</a:t>
            </a:r>
          </a:p>
          <a:p>
            <a:pPr lvl="1">
              <a:lnSpc>
                <a:spcPct val="120000"/>
              </a:lnSpc>
              <a:spcBef>
                <a:spcPts val="0"/>
              </a:spcBef>
            </a:pPr>
            <a:r>
              <a:rPr lang="en-US" dirty="0"/>
              <a:t>Assess the </a:t>
            </a:r>
            <a:r>
              <a:rPr lang="en-US" b="1" dirty="0"/>
              <a:t>status of fishery resources</a:t>
            </a:r>
          </a:p>
          <a:p>
            <a:pPr lvl="1">
              <a:lnSpc>
                <a:spcPct val="120000"/>
              </a:lnSpc>
              <a:spcBef>
                <a:spcPts val="0"/>
              </a:spcBef>
            </a:pPr>
            <a:r>
              <a:rPr lang="en-US" dirty="0"/>
              <a:t>Which resulting to the </a:t>
            </a:r>
            <a:r>
              <a:rPr lang="en-US" b="1" dirty="0"/>
              <a:t>better resource management</a:t>
            </a:r>
            <a:endParaRPr lang="en-US" dirty="0"/>
          </a:p>
          <a:p>
            <a:pPr lvl="1"/>
            <a:endParaRPr lang="en-US" dirty="0"/>
          </a:p>
        </p:txBody>
      </p:sp>
      <p:sp>
        <p:nvSpPr>
          <p:cNvPr id="4" name="Slide Number Placeholder 3">
            <a:extLst>
              <a:ext uri="{FF2B5EF4-FFF2-40B4-BE49-F238E27FC236}">
                <a16:creationId xmlns:a16="http://schemas.microsoft.com/office/drawing/2014/main" id="{FFFBBAEB-4DD0-4B47-91F3-97FEADEF1E05}"/>
              </a:ext>
            </a:extLst>
          </p:cNvPr>
          <p:cNvSpPr>
            <a:spLocks noGrp="1"/>
          </p:cNvSpPr>
          <p:nvPr>
            <p:ph type="sldNum" sz="quarter" idx="12"/>
          </p:nvPr>
        </p:nvSpPr>
        <p:spPr/>
        <p:txBody>
          <a:bodyPr/>
          <a:lstStyle/>
          <a:p>
            <a:fld id="{2AB74F67-9C31-4533-AFD3-C651FC558E52}" type="slidenum">
              <a:rPr lang="en-US" smtClean="0"/>
              <a:t>9</a:t>
            </a:fld>
            <a:endParaRPr lang="en-US"/>
          </a:p>
        </p:txBody>
      </p:sp>
      <p:pic>
        <p:nvPicPr>
          <p:cNvPr id="8" name="Graphic 7" descr="Upward trend with solid fill">
            <a:extLst>
              <a:ext uri="{FF2B5EF4-FFF2-40B4-BE49-F238E27FC236}">
                <a16:creationId xmlns:a16="http://schemas.microsoft.com/office/drawing/2014/main" id="{69A69C6E-DB20-4029-BD44-A51A159A71E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69128" y="3568303"/>
            <a:ext cx="914400" cy="914400"/>
          </a:xfrm>
          <a:prstGeom prst="rect">
            <a:avLst/>
          </a:prstGeom>
        </p:spPr>
      </p:pic>
      <p:grpSp>
        <p:nvGrpSpPr>
          <p:cNvPr id="11" name="Group 10">
            <a:extLst>
              <a:ext uri="{FF2B5EF4-FFF2-40B4-BE49-F238E27FC236}">
                <a16:creationId xmlns:a16="http://schemas.microsoft.com/office/drawing/2014/main" id="{82BD4F92-7B68-4081-AA45-EDA6915A1A50}"/>
              </a:ext>
            </a:extLst>
          </p:cNvPr>
          <p:cNvGrpSpPr/>
          <p:nvPr/>
        </p:nvGrpSpPr>
        <p:grpSpPr>
          <a:xfrm>
            <a:off x="9520062" y="3275562"/>
            <a:ext cx="1485288" cy="1295403"/>
            <a:chOff x="9520062" y="2760657"/>
            <a:chExt cx="1485288" cy="1295403"/>
          </a:xfrm>
        </p:grpSpPr>
        <p:pic>
          <p:nvPicPr>
            <p:cNvPr id="6" name="Graphic 5" descr="Fish with solid fill">
              <a:extLst>
                <a:ext uri="{FF2B5EF4-FFF2-40B4-BE49-F238E27FC236}">
                  <a16:creationId xmlns:a16="http://schemas.microsoft.com/office/drawing/2014/main" id="{785AFBE6-1154-49A0-9B26-5FCB870184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20062" y="2760657"/>
              <a:ext cx="914400" cy="914400"/>
            </a:xfrm>
            <a:prstGeom prst="rect">
              <a:avLst/>
            </a:prstGeom>
          </p:spPr>
        </p:pic>
        <p:pic>
          <p:nvPicPr>
            <p:cNvPr id="9" name="Graphic 8" descr="Fish with solid fill">
              <a:extLst>
                <a:ext uri="{FF2B5EF4-FFF2-40B4-BE49-F238E27FC236}">
                  <a16:creationId xmlns:a16="http://schemas.microsoft.com/office/drawing/2014/main" id="{6869C052-4AAB-4FDE-BFD1-D6B3B35F0D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6402" y="3262544"/>
              <a:ext cx="580890" cy="580890"/>
            </a:xfrm>
            <a:prstGeom prst="rect">
              <a:avLst/>
            </a:prstGeom>
          </p:spPr>
        </p:pic>
        <p:pic>
          <p:nvPicPr>
            <p:cNvPr id="10" name="Graphic 9" descr="Fish with solid fill">
              <a:extLst>
                <a:ext uri="{FF2B5EF4-FFF2-40B4-BE49-F238E27FC236}">
                  <a16:creationId xmlns:a16="http://schemas.microsoft.com/office/drawing/2014/main" id="{88E39026-9B76-4E0E-B117-F295B476EE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44746" y="3595456"/>
              <a:ext cx="460604" cy="460604"/>
            </a:xfrm>
            <a:prstGeom prst="rect">
              <a:avLst/>
            </a:prstGeom>
          </p:spPr>
        </p:pic>
      </p:grpSp>
    </p:spTree>
    <p:extLst>
      <p:ext uri="{BB962C8B-B14F-4D97-AF65-F5344CB8AC3E}">
        <p14:creationId xmlns:p14="http://schemas.microsoft.com/office/powerpoint/2010/main" val="3987888418"/>
      </p:ext>
    </p:extLst>
  </p:cSld>
  <p:clrMapOvr>
    <a:masterClrMapping/>
  </p:clrMapOvr>
</p:sld>
</file>

<file path=ppt/theme/theme1.xml><?xml version="1.0" encoding="utf-8"?>
<a:theme xmlns:a="http://schemas.openxmlformats.org/drawingml/2006/main" name="Metropolit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1852</TotalTime>
  <Words>3731</Words>
  <Application>Microsoft Office PowerPoint</Application>
  <PresentationFormat>Widescreen</PresentationFormat>
  <Paragraphs>490</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Metropolitan</vt:lpstr>
      <vt:lpstr>Data collection practices in small scale marine fisheries: Artisanal fisheries in Thailand</vt:lpstr>
      <vt:lpstr>Content</vt:lpstr>
      <vt:lpstr>Introduction</vt:lpstr>
      <vt:lpstr>Introduction</vt:lpstr>
      <vt:lpstr>Introduction</vt:lpstr>
      <vt:lpstr>Introduction</vt:lpstr>
      <vt:lpstr>PowerPoint Presentation</vt:lpstr>
      <vt:lpstr>Introduction</vt:lpstr>
      <vt:lpstr>Introduction</vt:lpstr>
      <vt:lpstr>Introduction</vt:lpstr>
      <vt:lpstr>SSF data characteristics</vt:lpstr>
      <vt:lpstr>SSF data characteristics</vt:lpstr>
      <vt:lpstr>SSF data collection procedure</vt:lpstr>
      <vt:lpstr>SSF data collection procedure</vt:lpstr>
      <vt:lpstr>PowerPoint Presentation</vt:lpstr>
      <vt:lpstr>SSF data collection procedure</vt:lpstr>
      <vt:lpstr>SSF scientific port sampling: sampling design</vt:lpstr>
      <vt:lpstr>SSF scientific port sampling: sampling design</vt:lpstr>
      <vt:lpstr>SSF scientific port sampling: sampling design</vt:lpstr>
      <vt:lpstr>SSF scientific port sampling: sampling design</vt:lpstr>
      <vt:lpstr>SSF scientific port sampling: sampling procedure</vt:lpstr>
      <vt:lpstr>SSF scientific port sampling: sampling procedure</vt:lpstr>
      <vt:lpstr>SSF scientific port sampling: sampling procedure</vt:lpstr>
      <vt:lpstr>PowerPoint Presentation</vt:lpstr>
      <vt:lpstr>PowerPoint Presentation</vt:lpstr>
      <vt:lpstr>SSF scientific port sampling: sampling procedure</vt:lpstr>
      <vt:lpstr>SSF scientific port sampling: biological data collection</vt:lpstr>
      <vt:lpstr>SSF scientific port sampling: biological data collection</vt:lpstr>
      <vt:lpstr>SSF scientific port sampling: after field survey</vt:lpstr>
      <vt:lpstr>Limitation and challenges</vt:lpstr>
      <vt:lpstr>Limitation in SSF data collection</vt:lpstr>
      <vt:lpstr>Limitation in SSF data collection</vt:lpstr>
      <vt:lpstr>Challenges to improve data collection</vt:lpstr>
      <vt:lpstr>Challenges to improve data collection</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on small scale marine fisheries: Practical approach in Thai fisheries regime</dc:title>
  <dc:creator>Weerapol Thitipongtrakul</dc:creator>
  <cp:lastModifiedBy>Weerapol Thitipongtrakul</cp:lastModifiedBy>
  <cp:revision>157</cp:revision>
  <dcterms:created xsi:type="dcterms:W3CDTF">2025-06-23T10:13:44Z</dcterms:created>
  <dcterms:modified xsi:type="dcterms:W3CDTF">2025-07-15T01:05:09Z</dcterms:modified>
</cp:coreProperties>
</file>