
<file path=[Content_Types].xml><?xml version="1.0" encoding="utf-8"?>
<Types xmlns="http://schemas.openxmlformats.org/package/2006/content-types">
  <Default Extension="bin" ContentType="application/vnd.openxmlformats-officedocument.oleObject"/>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1"/>
  </p:notesMasterIdLst>
  <p:sldIdLst>
    <p:sldId id="281" r:id="rId2"/>
    <p:sldId id="283" r:id="rId3"/>
    <p:sldId id="287" r:id="rId4"/>
    <p:sldId id="258" r:id="rId5"/>
    <p:sldId id="259" r:id="rId6"/>
    <p:sldId id="285" r:id="rId7"/>
    <p:sldId id="286" r:id="rId8"/>
    <p:sldId id="279" r:id="rId9"/>
    <p:sldId id="280" r:id="rId10"/>
    <p:sldId id="284" r:id="rId11"/>
    <p:sldId id="288" r:id="rId12"/>
    <p:sldId id="263" r:id="rId13"/>
    <p:sldId id="292" r:id="rId14"/>
    <p:sldId id="264" r:id="rId15"/>
    <p:sldId id="265" r:id="rId16"/>
    <p:sldId id="266" r:id="rId17"/>
    <p:sldId id="267" r:id="rId18"/>
    <p:sldId id="268" r:id="rId19"/>
    <p:sldId id="269" r:id="rId20"/>
    <p:sldId id="270" r:id="rId21"/>
    <p:sldId id="293" r:id="rId22"/>
    <p:sldId id="271" r:id="rId23"/>
    <p:sldId id="272" r:id="rId24"/>
    <p:sldId id="276" r:id="rId25"/>
    <p:sldId id="294" r:id="rId26"/>
    <p:sldId id="290" r:id="rId27"/>
    <p:sldId id="291" r:id="rId28"/>
    <p:sldId id="289" r:id="rId29"/>
    <p:sldId id="278" r:id="rId30"/>
  </p:sldIdLst>
  <p:sldSz cx="12192000" cy="6858000"/>
  <p:notesSz cx="6807200" cy="9939338"/>
  <p:embeddedFontLst>
    <p:embeddedFont>
      <p:font typeface="Aileron Italics" panose="020B0604020202020204" charset="0"/>
      <p:regular r:id="rId32"/>
    </p:embeddedFont>
    <p:embeddedFont>
      <p:font typeface="Arial Black" panose="020B0A04020102020204" pitchFamily="34" charset="0"/>
      <p:regular r:id="rId33"/>
      <p:bold r:id="rId34"/>
    </p:embeddedFont>
    <p:embeddedFont>
      <p:font typeface="Arial Narrow" panose="020B0606020202030204" pitchFamily="34" charset="0"/>
      <p:regular r:id="rId35"/>
      <p:bold r:id="rId36"/>
      <p:italic r:id="rId37"/>
      <p:boldItalic r:id="rId38"/>
    </p:embeddedFont>
    <p:embeddedFont>
      <p:font typeface="Bodoni" panose="020B0604020202020204" charset="0"/>
      <p:bold r:id="rId39"/>
      <p:boldItalic r:id="rId40"/>
    </p:embeddedFont>
    <p:embeddedFont>
      <p:font typeface="Fira Sans Extra Condensed Medium" panose="020B0604020202020204" charset="0"/>
      <p:regular r:id="rId41"/>
      <p:bold r:id="rId42"/>
      <p:italic r:id="rId43"/>
      <p:boldItalic r:id="rId44"/>
    </p:embeddedFont>
    <p:embeddedFont>
      <p:font typeface="ITC Avant Garde Gothic Bold" panose="020B0604020202020204" charset="0"/>
      <p:regular r:id="rId45"/>
    </p:embeddedFont>
    <p:embeddedFont>
      <p:font typeface="Poppins" panose="00000500000000000000" pitchFamily="2" charset="0"/>
      <p:regular r:id="rId46"/>
    </p:embeddedFont>
    <p:embeddedFont>
      <p:font typeface="Poppins Bold" panose="00000800000000000000" charset="0"/>
      <p:regular r:id="rId47"/>
    </p:embeddedFont>
    <p:embeddedFont>
      <p:font typeface="Quattrocento Sans" panose="020B0502050000020003" pitchFamily="34" charset="0"/>
      <p:regular r:id="rId48"/>
      <p:bold r:id="rId49"/>
      <p:italic r:id="rId50"/>
      <p:boldItalic r:id="rId51"/>
    </p:embeddedFont>
    <p:embeddedFont>
      <p:font typeface="Tahoma" panose="020B0604030504040204" pitchFamily="34" charset="0"/>
      <p:regular r:id="rId52"/>
      <p:bold r:id="rId53"/>
    </p:embeddedFont>
    <p:embeddedFont>
      <p:font typeface="Trebuchet MS" panose="020B0603020202020204" pitchFamily="34" charset="0"/>
      <p:regular r:id="rId54"/>
      <p:bold r:id="rId55"/>
      <p:italic r:id="rId56"/>
      <p:boldItalic r:id="rId57"/>
    </p:embeddedFont>
    <p:embeddedFont>
      <p:font typeface="Ubuntu Bold" panose="020B0604020202020204" charset="0"/>
      <p:regular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31">
          <p15:clr>
            <a:srgbClr val="A4A3A4"/>
          </p15:clr>
        </p15:guide>
        <p15:guide id="2" pos="2884">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9" roundtripDataSignature="AMtx7mgLv+2QRMG8IKxFkdnbGYHsPZFK2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F8CCD9D-98EC-4C1D-98A4-4E31F228F04E}">
  <a:tblStyle styleId="{BF8CCD9D-98EC-4C1D-98A4-4E31F228F04E}"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29" autoAdjust="0"/>
    <p:restoredTop sz="94660"/>
  </p:normalViewPr>
  <p:slideViewPr>
    <p:cSldViewPr snapToGrid="0">
      <p:cViewPr>
        <p:scale>
          <a:sx n="94" d="100"/>
          <a:sy n="94" d="100"/>
        </p:scale>
        <p:origin x="2916" y="2388"/>
      </p:cViewPr>
      <p:guideLst>
        <p:guide orient="horz" pos="2131"/>
        <p:guide pos="288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font" Target="fonts/font19.fntdata"/><Relationship Id="rId55" Type="http://schemas.openxmlformats.org/officeDocument/2006/relationships/font" Target="fonts/font24.fntdata"/><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openxmlformats.org/officeDocument/2006/relationships/font" Target="fonts/font22.fntdata"/><Relationship Id="rId58" Type="http://schemas.openxmlformats.org/officeDocument/2006/relationships/font" Target="fonts/font27.fntdata"/><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56" Type="http://schemas.openxmlformats.org/officeDocument/2006/relationships/font" Target="fonts/font25.fntdata"/><Relationship Id="rId8" Type="http://schemas.openxmlformats.org/officeDocument/2006/relationships/slide" Target="slides/slide7.xml"/><Relationship Id="rId51" Type="http://schemas.openxmlformats.org/officeDocument/2006/relationships/font" Target="fonts/font2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59" Type="http://customschemas.google.com/relationships/presentationmetadata" Target="metadata"/><Relationship Id="rId20" Type="http://schemas.openxmlformats.org/officeDocument/2006/relationships/slide" Target="slides/slide19.xml"/><Relationship Id="rId41" Type="http://schemas.openxmlformats.org/officeDocument/2006/relationships/font" Target="fonts/font10.fntdata"/><Relationship Id="rId54" Type="http://schemas.openxmlformats.org/officeDocument/2006/relationships/font" Target="fonts/font23.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49" Type="http://schemas.openxmlformats.org/officeDocument/2006/relationships/font" Target="fonts/font18.fntdata"/><Relationship Id="rId57" Type="http://schemas.openxmlformats.org/officeDocument/2006/relationships/font" Target="fonts/font26.fntdata"/><Relationship Id="rId10" Type="http://schemas.openxmlformats.org/officeDocument/2006/relationships/slide" Target="slides/slide9.xml"/><Relationship Id="rId31" Type="http://schemas.openxmlformats.org/officeDocument/2006/relationships/notesMaster" Target="notesMasters/notesMaster1.xml"/><Relationship Id="rId44" Type="http://schemas.openxmlformats.org/officeDocument/2006/relationships/font" Target="fonts/font13.fntdata"/><Relationship Id="rId52" Type="http://schemas.openxmlformats.org/officeDocument/2006/relationships/font" Target="fonts/font21.fntdata"/><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49575" cy="49847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chemeClr val="dk1"/>
              </a:buClr>
              <a:buSzPts val="1200"/>
              <a:buFont typeface="Trebuchet MS"/>
              <a:buChar char="•"/>
              <a:defRPr sz="1200" b="0" i="0" u="none" strike="noStrike" cap="none">
                <a:solidFill>
                  <a:schemeClr val="dk1"/>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4" name="Google Shape;4;n"/>
          <p:cNvSpPr txBox="1">
            <a:spLocks noGrp="1"/>
          </p:cNvSpPr>
          <p:nvPr>
            <p:ph type="dt" idx="10"/>
          </p:nvPr>
        </p:nvSpPr>
        <p:spPr>
          <a:xfrm>
            <a:off x="3856038" y="0"/>
            <a:ext cx="2949575" cy="498475"/>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Clr>
                <a:schemeClr val="dk1"/>
              </a:buClr>
              <a:buSzPts val="1200"/>
              <a:buFont typeface="Trebuchet MS"/>
              <a:buChar char="•"/>
              <a:defRPr sz="1200" b="0" i="0" u="none" strike="noStrike" cap="none">
                <a:solidFill>
                  <a:schemeClr val="dk1"/>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5" name="Google Shape;5;n"/>
          <p:cNvSpPr>
            <a:spLocks noGrp="1" noRot="1" noChangeAspect="1"/>
          </p:cNvSpPr>
          <p:nvPr>
            <p:ph type="sldImg" idx="3"/>
          </p:nvPr>
        </p:nvSpPr>
        <p:spPr>
          <a:xfrm>
            <a:off x="422275" y="1243013"/>
            <a:ext cx="5962650"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1038" y="4783138"/>
            <a:ext cx="5445125" cy="3913187"/>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440863"/>
            <a:ext cx="2949575" cy="498475"/>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1"/>
              </a:buClr>
              <a:buSzPts val="1200"/>
              <a:buFont typeface="Trebuchet MS"/>
              <a:buChar char="•"/>
              <a:defRPr sz="1200" b="0" i="0" u="none" strike="noStrike" cap="none">
                <a:solidFill>
                  <a:schemeClr val="dk1"/>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8" name="Google Shape;8;n"/>
          <p:cNvSpPr txBox="1">
            <a:spLocks noGrp="1"/>
          </p:cNvSpPr>
          <p:nvPr>
            <p:ph type="sldNum" idx="12"/>
          </p:nvPr>
        </p:nvSpPr>
        <p:spPr>
          <a:xfrm>
            <a:off x="3856038" y="9440863"/>
            <a:ext cx="2949575" cy="498475"/>
          </a:xfrm>
          <a:prstGeom prst="rect">
            <a:avLst/>
          </a:prstGeom>
          <a:noFill/>
          <a:ln>
            <a:noFill/>
          </a:ln>
        </p:spPr>
        <p:txBody>
          <a:bodyPr spcFirstLastPara="1" wrap="square" lIns="91425" tIns="45700" rIns="91425" bIns="45700" anchor="b" anchorCtr="0">
            <a:noAutofit/>
          </a:bodyPr>
          <a:lstStyle/>
          <a:p>
            <a:pPr marL="0" marR="0" lvl="0" indent="-76200" algn="r" rtl="0">
              <a:spcBef>
                <a:spcPts val="0"/>
              </a:spcBef>
              <a:spcAft>
                <a:spcPts val="0"/>
              </a:spcAft>
              <a:buClr>
                <a:schemeClr val="dk1"/>
              </a:buClr>
              <a:buSzPts val="1200"/>
              <a:buFont typeface="Trebuchet MS"/>
              <a:buChar char="•"/>
            </a:pPr>
            <a:fld id="{00000000-1234-1234-1234-123412341234}" type="slidenum">
              <a:rPr lang="en-US" sz="1200" b="0" i="0" u="none" strike="noStrike" cap="none">
                <a:solidFill>
                  <a:schemeClr val="dk1"/>
                </a:solidFill>
                <a:latin typeface="Trebuchet MS"/>
                <a:ea typeface="Trebuchet MS"/>
                <a:cs typeface="Trebuchet MS"/>
                <a:sym typeface="Trebuchet MS"/>
              </a:rPr>
              <a:t>‹#›</a:t>
            </a:fld>
            <a:endParaRPr sz="1200" b="0" i="0" u="none" strike="noStrike" cap="none">
              <a:solidFill>
                <a:schemeClr val="dk1"/>
              </a:solidFill>
              <a:latin typeface="Trebuchet MS"/>
              <a:ea typeface="Trebuchet MS"/>
              <a:cs typeface="Trebuchet MS"/>
              <a:sym typeface="Trebuchet MS"/>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p1:notes"/>
          <p:cNvSpPr>
            <a:spLocks noGrp="1" noRot="1" noChangeAspect="1"/>
          </p:cNvSpPr>
          <p:nvPr>
            <p:ph type="sldImg" idx="2"/>
          </p:nvPr>
        </p:nvSpPr>
        <p:spPr>
          <a:xfrm>
            <a:off x="26988" y="744538"/>
            <a:ext cx="6615112"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43" name="Google Shape;843;p1:notes"/>
          <p:cNvSpPr txBox="1">
            <a:spLocks noGrp="1"/>
          </p:cNvSpPr>
          <p:nvPr>
            <p:ph type="body" idx="1"/>
          </p:nvPr>
        </p:nvSpPr>
        <p:spPr>
          <a:xfrm>
            <a:off x="666909" y="4715153"/>
            <a:ext cx="5335270" cy="4466987"/>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11:notes"/>
          <p:cNvSpPr txBox="1">
            <a:spLocks noGrp="1"/>
          </p:cNvSpPr>
          <p:nvPr>
            <p:ph type="body" idx="1"/>
          </p:nvPr>
        </p:nvSpPr>
        <p:spPr>
          <a:xfrm>
            <a:off x="681038" y="4783138"/>
            <a:ext cx="5445125" cy="39131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66" name="Google Shape;466;p11:notes"/>
          <p:cNvSpPr>
            <a:spLocks noGrp="1" noRot="1" noChangeAspect="1"/>
          </p:cNvSpPr>
          <p:nvPr>
            <p:ph type="sldImg" idx="2"/>
          </p:nvPr>
        </p:nvSpPr>
        <p:spPr>
          <a:xfrm>
            <a:off x="422275" y="1243013"/>
            <a:ext cx="5962650" cy="33543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12:notes"/>
          <p:cNvSpPr txBox="1">
            <a:spLocks noGrp="1"/>
          </p:cNvSpPr>
          <p:nvPr>
            <p:ph type="body" idx="1"/>
          </p:nvPr>
        </p:nvSpPr>
        <p:spPr>
          <a:xfrm>
            <a:off x="681038" y="4783138"/>
            <a:ext cx="5445125" cy="39131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72" name="Google Shape;472;p12:notes"/>
          <p:cNvSpPr>
            <a:spLocks noGrp="1" noRot="1" noChangeAspect="1"/>
          </p:cNvSpPr>
          <p:nvPr>
            <p:ph type="sldImg" idx="2"/>
          </p:nvPr>
        </p:nvSpPr>
        <p:spPr>
          <a:xfrm>
            <a:off x="422275" y="1243013"/>
            <a:ext cx="5962650" cy="33543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13:notes"/>
          <p:cNvSpPr txBox="1">
            <a:spLocks noGrp="1"/>
          </p:cNvSpPr>
          <p:nvPr>
            <p:ph type="body" idx="1"/>
          </p:nvPr>
        </p:nvSpPr>
        <p:spPr>
          <a:xfrm>
            <a:off x="681038" y="4783138"/>
            <a:ext cx="5445125" cy="39131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78" name="Google Shape;478;p13:notes"/>
          <p:cNvSpPr>
            <a:spLocks noGrp="1" noRot="1" noChangeAspect="1"/>
          </p:cNvSpPr>
          <p:nvPr>
            <p:ph type="sldImg" idx="2"/>
          </p:nvPr>
        </p:nvSpPr>
        <p:spPr>
          <a:xfrm>
            <a:off x="422275" y="1243013"/>
            <a:ext cx="5962650" cy="33543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14:notes"/>
          <p:cNvSpPr txBox="1">
            <a:spLocks noGrp="1"/>
          </p:cNvSpPr>
          <p:nvPr>
            <p:ph type="body" idx="1"/>
          </p:nvPr>
        </p:nvSpPr>
        <p:spPr>
          <a:xfrm>
            <a:off x="681038" y="4783138"/>
            <a:ext cx="5445125" cy="39131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00" name="Google Shape;500;p14:notes"/>
          <p:cNvSpPr>
            <a:spLocks noGrp="1" noRot="1" noChangeAspect="1"/>
          </p:cNvSpPr>
          <p:nvPr>
            <p:ph type="sldImg" idx="2"/>
          </p:nvPr>
        </p:nvSpPr>
        <p:spPr>
          <a:xfrm>
            <a:off x="422275" y="1243013"/>
            <a:ext cx="5962650" cy="33543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p15:notes"/>
          <p:cNvSpPr txBox="1">
            <a:spLocks noGrp="1"/>
          </p:cNvSpPr>
          <p:nvPr>
            <p:ph type="body" idx="1"/>
          </p:nvPr>
        </p:nvSpPr>
        <p:spPr>
          <a:xfrm>
            <a:off x="681038" y="4783138"/>
            <a:ext cx="5445125" cy="39131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08" name="Google Shape;508;p15:notes"/>
          <p:cNvSpPr>
            <a:spLocks noGrp="1" noRot="1" noChangeAspect="1"/>
          </p:cNvSpPr>
          <p:nvPr>
            <p:ph type="sldImg" idx="2"/>
          </p:nvPr>
        </p:nvSpPr>
        <p:spPr>
          <a:xfrm>
            <a:off x="422275" y="1243013"/>
            <a:ext cx="5962650" cy="33543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16:notes"/>
          <p:cNvSpPr txBox="1">
            <a:spLocks noGrp="1"/>
          </p:cNvSpPr>
          <p:nvPr>
            <p:ph type="body" idx="1"/>
          </p:nvPr>
        </p:nvSpPr>
        <p:spPr>
          <a:xfrm>
            <a:off x="681038" y="4783138"/>
            <a:ext cx="5445125" cy="39131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15" name="Google Shape;515;p16:notes"/>
          <p:cNvSpPr>
            <a:spLocks noGrp="1" noRot="1" noChangeAspect="1"/>
          </p:cNvSpPr>
          <p:nvPr>
            <p:ph type="sldImg" idx="2"/>
          </p:nvPr>
        </p:nvSpPr>
        <p:spPr>
          <a:xfrm>
            <a:off x="422275" y="1243013"/>
            <a:ext cx="5962650" cy="33543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p17:notes"/>
          <p:cNvSpPr txBox="1">
            <a:spLocks noGrp="1"/>
          </p:cNvSpPr>
          <p:nvPr>
            <p:ph type="body" idx="1"/>
          </p:nvPr>
        </p:nvSpPr>
        <p:spPr>
          <a:xfrm>
            <a:off x="681038" y="4783138"/>
            <a:ext cx="5445125" cy="39131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24" name="Google Shape;524;p17:notes"/>
          <p:cNvSpPr>
            <a:spLocks noGrp="1" noRot="1" noChangeAspect="1"/>
          </p:cNvSpPr>
          <p:nvPr>
            <p:ph type="sldImg" idx="2"/>
          </p:nvPr>
        </p:nvSpPr>
        <p:spPr>
          <a:xfrm>
            <a:off x="422275" y="1243013"/>
            <a:ext cx="5962650" cy="33543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p21:notes"/>
          <p:cNvSpPr txBox="1">
            <a:spLocks noGrp="1"/>
          </p:cNvSpPr>
          <p:nvPr>
            <p:ph type="body" idx="1"/>
          </p:nvPr>
        </p:nvSpPr>
        <p:spPr>
          <a:xfrm>
            <a:off x="681038" y="4783138"/>
            <a:ext cx="5445125" cy="39131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87" name="Google Shape;587;p21:notes"/>
          <p:cNvSpPr>
            <a:spLocks noGrp="1" noRot="1" noChangeAspect="1"/>
          </p:cNvSpPr>
          <p:nvPr>
            <p:ph type="sldImg" idx="2"/>
          </p:nvPr>
        </p:nvSpPr>
        <p:spPr>
          <a:xfrm>
            <a:off x="422275" y="1243013"/>
            <a:ext cx="5962650" cy="33543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4"/>
        <p:cNvGrpSpPr/>
        <p:nvPr/>
      </p:nvGrpSpPr>
      <p:grpSpPr>
        <a:xfrm>
          <a:off x="0" y="0"/>
          <a:ext cx="0" cy="0"/>
          <a:chOff x="0" y="0"/>
          <a:chExt cx="0" cy="0"/>
        </a:xfrm>
      </p:grpSpPr>
      <p:sp>
        <p:nvSpPr>
          <p:cNvPr id="1115" name="Google Shape;1115;g2b485f4a74a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6" name="Google Shape;1116;g2b485f4a74a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7" name="Google Shape;1117;g2b485f4a74a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MY"/>
              <a:t>26</a:t>
            </a:fld>
            <a:endParaRPr/>
          </a:p>
        </p:txBody>
      </p:sp>
    </p:spTree>
    <p:extLst>
      <p:ext uri="{BB962C8B-B14F-4D97-AF65-F5344CB8AC3E}">
        <p14:creationId xmlns:p14="http://schemas.microsoft.com/office/powerpoint/2010/main" val="22504411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4"/>
        <p:cNvGrpSpPr/>
        <p:nvPr/>
      </p:nvGrpSpPr>
      <p:grpSpPr>
        <a:xfrm>
          <a:off x="0" y="0"/>
          <a:ext cx="0" cy="0"/>
          <a:chOff x="0" y="0"/>
          <a:chExt cx="0" cy="0"/>
        </a:xfrm>
      </p:grpSpPr>
      <p:sp>
        <p:nvSpPr>
          <p:cNvPr id="1115" name="Google Shape;1115;g2b485f4a74a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6" name="Google Shape;1116;g2b485f4a74a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7" name="Google Shape;1117;g2b485f4a74a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MY"/>
              <a:t>27</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1038" y="4783138"/>
            <a:ext cx="5445125" cy="39131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03" name="Google Shape;103;p3:notes"/>
          <p:cNvSpPr>
            <a:spLocks noGrp="1" noRot="1" noChangeAspect="1"/>
          </p:cNvSpPr>
          <p:nvPr>
            <p:ph type="sldImg" idx="2"/>
          </p:nvPr>
        </p:nvSpPr>
        <p:spPr>
          <a:xfrm>
            <a:off x="422275" y="1243013"/>
            <a:ext cx="5962650" cy="33543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7"/>
        <p:cNvGrpSpPr/>
        <p:nvPr/>
      </p:nvGrpSpPr>
      <p:grpSpPr>
        <a:xfrm>
          <a:off x="0" y="0"/>
          <a:ext cx="0" cy="0"/>
          <a:chOff x="0" y="0"/>
          <a:chExt cx="0" cy="0"/>
        </a:xfrm>
      </p:grpSpPr>
      <p:sp>
        <p:nvSpPr>
          <p:cNvPr id="1138" name="Google Shape;1138;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9" name="Google Shape;1139;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p23:notes"/>
          <p:cNvSpPr txBox="1">
            <a:spLocks noGrp="1"/>
          </p:cNvSpPr>
          <p:nvPr>
            <p:ph type="body" idx="1"/>
          </p:nvPr>
        </p:nvSpPr>
        <p:spPr>
          <a:xfrm>
            <a:off x="681038" y="4783138"/>
            <a:ext cx="5445125" cy="39131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08" name="Google Shape;608;p23:notes"/>
          <p:cNvSpPr>
            <a:spLocks noGrp="1" noRot="1" noChangeAspect="1"/>
          </p:cNvSpPr>
          <p:nvPr>
            <p:ph type="sldImg" idx="2"/>
          </p:nvPr>
        </p:nvSpPr>
        <p:spPr>
          <a:xfrm>
            <a:off x="422275" y="1243013"/>
            <a:ext cx="5962650" cy="33543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4:notes"/>
          <p:cNvSpPr txBox="1">
            <a:spLocks noGrp="1"/>
          </p:cNvSpPr>
          <p:nvPr>
            <p:ph type="body" idx="1"/>
          </p:nvPr>
        </p:nvSpPr>
        <p:spPr>
          <a:xfrm>
            <a:off x="681038" y="4783138"/>
            <a:ext cx="5445125" cy="39131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13" name="Google Shape;113;p4:notes"/>
          <p:cNvSpPr>
            <a:spLocks noGrp="1" noRot="1" noChangeAspect="1"/>
          </p:cNvSpPr>
          <p:nvPr>
            <p:ph type="sldImg" idx="2"/>
          </p:nvPr>
        </p:nvSpPr>
        <p:spPr>
          <a:xfrm>
            <a:off x="422275" y="1243013"/>
            <a:ext cx="5962650" cy="33543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5" name="Google Shape;85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IKAN HIASA BAKAL TURUN LAGI TAHUN 2025 SEBAB PENURUNAN HARGA PASARAN</a:t>
            </a:r>
          </a:p>
          <a:p>
            <a:endParaRPr lang="en-US"/>
          </a:p>
          <a:p>
            <a:r>
              <a:rPr lang="en-US"/>
              <a:t>ANALISIS AROWANA DARI SEGI HARGA, PENGELUARAN, IMPORT EKSPORT</a:t>
            </a:r>
          </a:p>
          <a:p>
            <a:endParaRPr lang="en-US"/>
          </a:p>
          <a:p>
            <a:r>
              <a:rPr lang="en-US"/>
              <a:t>tambAH PAGE BARU: DATA JANTINA, SYKT/INDIVIDU</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
        <p:cNvGrpSpPr/>
        <p:nvPr/>
      </p:nvGrpSpPr>
      <p:grpSpPr>
        <a:xfrm>
          <a:off x="0" y="0"/>
          <a:ext cx="0" cy="0"/>
          <a:chOff x="0" y="0"/>
          <a:chExt cx="0" cy="0"/>
        </a:xfrm>
      </p:grpSpPr>
      <p:sp>
        <p:nvSpPr>
          <p:cNvPr id="877" name="Google Shape;87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8" name="Google Shape;878;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MY" b="1"/>
              <a:t>RUJUK JADUAL PENDARATAN</a:t>
            </a:r>
            <a:endParaRPr/>
          </a:p>
          <a:p>
            <a:pPr marL="0" lvl="0" indent="0" algn="l" rtl="0">
              <a:spcBef>
                <a:spcPts val="0"/>
              </a:spcBef>
              <a:spcAft>
                <a:spcPts val="0"/>
              </a:spcAft>
              <a:buClr>
                <a:schemeClr val="dk1"/>
              </a:buClr>
              <a:buSzPts val="1200"/>
              <a:buFont typeface="Calibri"/>
              <a:buNone/>
            </a:pPr>
            <a:endParaRPr b="1"/>
          </a:p>
          <a:p>
            <a:pPr marL="0" lvl="0" indent="0" algn="l" rtl="0">
              <a:spcBef>
                <a:spcPts val="0"/>
              </a:spcBef>
              <a:spcAft>
                <a:spcPts val="0"/>
              </a:spcAft>
              <a:buClr>
                <a:schemeClr val="dk1"/>
              </a:buClr>
              <a:buSzPts val="1200"/>
              <a:buFont typeface="Calibri"/>
              <a:buNone/>
            </a:pPr>
            <a:r>
              <a:rPr lang="en-MY" b="1"/>
              <a:t>Penurunan pendaratan </a:t>
            </a:r>
            <a:r>
              <a:rPr lang="en-MY"/>
              <a:t>tahun 2019 berbanding 2018 bagi perikanan laut pantai &amp; juga laut dalam :</a:t>
            </a:r>
            <a:endParaRPr/>
          </a:p>
          <a:p>
            <a:pPr marL="171450" lvl="0" indent="-171450" algn="l" rtl="0">
              <a:spcBef>
                <a:spcPts val="0"/>
              </a:spcBef>
              <a:spcAft>
                <a:spcPts val="0"/>
              </a:spcAft>
              <a:buClr>
                <a:schemeClr val="dk1"/>
              </a:buClr>
              <a:buSzPts val="1200"/>
              <a:buFont typeface="Calibri"/>
              <a:buChar char="-"/>
            </a:pPr>
            <a:r>
              <a:rPr lang="en-MY"/>
              <a:t>terutamanya dari negeri pantai timur di </a:t>
            </a:r>
            <a:r>
              <a:rPr lang="en-MY" u="sng"/>
              <a:t>Pahang (turun 17.7%), Johor (turun 5-8%), Kelantan (turun 9%), Sarawak (turun 6%) </a:t>
            </a:r>
            <a:endParaRPr/>
          </a:p>
          <a:p>
            <a:pPr marL="171450" lvl="0" indent="-171450" algn="l" rtl="0">
              <a:spcBef>
                <a:spcPts val="0"/>
              </a:spcBef>
              <a:spcAft>
                <a:spcPts val="0"/>
              </a:spcAft>
              <a:buClr>
                <a:schemeClr val="dk1"/>
              </a:buClr>
              <a:buSzPts val="1200"/>
              <a:buFont typeface="Calibri"/>
              <a:buChar char="-"/>
            </a:pPr>
            <a:r>
              <a:rPr lang="en-MY"/>
              <a:t>disebabkan </a:t>
            </a:r>
            <a:endParaRPr/>
          </a:p>
          <a:p>
            <a:pPr marL="628650" lvl="1" indent="-171450" algn="l" rtl="0">
              <a:spcBef>
                <a:spcPts val="0"/>
              </a:spcBef>
              <a:spcAft>
                <a:spcPts val="0"/>
              </a:spcAft>
              <a:buClr>
                <a:schemeClr val="dk1"/>
              </a:buClr>
              <a:buSzPts val="1200"/>
              <a:buFont typeface="Calibri"/>
              <a:buChar char="-"/>
            </a:pPr>
            <a:r>
              <a:rPr lang="en-MY"/>
              <a:t>aktiviti pemutihan terutamanya vesel C2 </a:t>
            </a:r>
            <a:endParaRPr/>
          </a:p>
          <a:p>
            <a:pPr marL="628650" lvl="1" indent="-171450" algn="l" rtl="0">
              <a:spcBef>
                <a:spcPts val="0"/>
              </a:spcBef>
              <a:spcAft>
                <a:spcPts val="0"/>
              </a:spcAft>
              <a:buClr>
                <a:schemeClr val="dk1"/>
              </a:buClr>
              <a:buSzPts val="1200"/>
              <a:buFont typeface="Calibri"/>
              <a:buChar char="-"/>
            </a:pPr>
            <a:r>
              <a:rPr lang="en-MY"/>
              <a:t>vesel yang tidak mematuhi keperluan syarat lesen yang menyebabkan tak dapat renew license</a:t>
            </a:r>
            <a:endParaRPr/>
          </a:p>
          <a:p>
            <a:pPr marL="628650" lvl="1" indent="-171450" algn="l" rtl="0">
              <a:spcBef>
                <a:spcPts val="0"/>
              </a:spcBef>
              <a:spcAft>
                <a:spcPts val="0"/>
              </a:spcAft>
              <a:buClr>
                <a:schemeClr val="dk1"/>
              </a:buClr>
              <a:buSzPts val="1200"/>
              <a:buFont typeface="Calibri"/>
              <a:buChar char="-"/>
            </a:pPr>
            <a:r>
              <a:rPr lang="en-MY"/>
              <a:t>pengurangan operasi di laut disebabkan factor cuaca La Nina, kurang modal baiki kerosakan bot </a:t>
            </a:r>
            <a:endParaRPr/>
          </a:p>
          <a:p>
            <a:pPr marL="628650" lvl="1" indent="-171450" algn="l" rtl="0">
              <a:spcBef>
                <a:spcPts val="0"/>
              </a:spcBef>
              <a:spcAft>
                <a:spcPts val="0"/>
              </a:spcAft>
              <a:buClr>
                <a:schemeClr val="dk1"/>
              </a:buClr>
              <a:buSzPts val="1200"/>
              <a:buFont typeface="Calibri"/>
              <a:buChar char="-"/>
            </a:pPr>
            <a:r>
              <a:rPr lang="en-MY"/>
              <a:t>pindah pengkalan keluar ke negeri lain</a:t>
            </a:r>
            <a:endParaRPr/>
          </a:p>
          <a:p>
            <a:pPr marL="628650" lvl="1" indent="-171450" algn="l" rtl="0">
              <a:spcBef>
                <a:spcPts val="0"/>
              </a:spcBef>
              <a:spcAft>
                <a:spcPts val="0"/>
              </a:spcAft>
              <a:buClr>
                <a:schemeClr val="dk1"/>
              </a:buClr>
              <a:buSzPts val="1200"/>
              <a:buFont typeface="Calibri"/>
              <a:buChar char="-"/>
            </a:pPr>
            <a:r>
              <a:rPr lang="en-MY"/>
              <a:t>isu pencerobohan tangkapan asing &amp; tempatan : </a:t>
            </a:r>
            <a:endParaRPr/>
          </a:p>
          <a:p>
            <a:pPr marL="1085033" lvl="2" indent="-171226" algn="l" rtl="0">
              <a:spcBef>
                <a:spcPts val="0"/>
              </a:spcBef>
              <a:spcAft>
                <a:spcPts val="0"/>
              </a:spcAft>
              <a:buClr>
                <a:schemeClr val="dk1"/>
              </a:buClr>
              <a:buSzPts val="1200"/>
              <a:buFont typeface="Calibri"/>
              <a:buChar char="-"/>
            </a:pPr>
            <a:r>
              <a:rPr lang="en-MY"/>
              <a:t>Keseluruhan agensi penguatkuasa 1306</a:t>
            </a:r>
            <a:endParaRPr/>
          </a:p>
          <a:p>
            <a:pPr marL="1085033" lvl="2" indent="-171226" algn="l" rtl="0">
              <a:spcBef>
                <a:spcPts val="0"/>
              </a:spcBef>
              <a:spcAft>
                <a:spcPts val="0"/>
              </a:spcAft>
              <a:buClr>
                <a:schemeClr val="dk1"/>
              </a:buClr>
              <a:buSzPts val="1200"/>
              <a:buFont typeface="Calibri"/>
              <a:buChar char="-"/>
            </a:pPr>
            <a:r>
              <a:rPr lang="en-MY"/>
              <a:t>OPS Naga 208</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MY" b="1"/>
              <a:t>Peningkatan pendaratan laut dalam </a:t>
            </a:r>
            <a:r>
              <a:rPr lang="en-MY"/>
              <a:t>di negeri </a:t>
            </a:r>
            <a:r>
              <a:rPr lang="en-MY" u="sng"/>
              <a:t>Penang (peningkatan 630tm ke 2800tm 347%), Perlis (27000tm ke 44000tm 60%, Kedah, Sabah </a:t>
            </a:r>
            <a:r>
              <a:rPr lang="en-MY"/>
              <a:t>disebabkan :</a:t>
            </a:r>
            <a:endParaRPr/>
          </a:p>
          <a:p>
            <a:pPr marL="171450" lvl="0" indent="-171450" algn="l" rtl="0">
              <a:spcBef>
                <a:spcPts val="0"/>
              </a:spcBef>
              <a:spcAft>
                <a:spcPts val="0"/>
              </a:spcAft>
              <a:buClr>
                <a:schemeClr val="dk1"/>
              </a:buClr>
              <a:buSzPts val="1200"/>
              <a:buFont typeface="Calibri"/>
              <a:buChar char="-"/>
            </a:pPr>
            <a:r>
              <a:rPr lang="en-MY"/>
              <a:t>kekerapan ke laut</a:t>
            </a:r>
            <a:endParaRPr/>
          </a:p>
          <a:p>
            <a:pPr marL="171450" lvl="0" indent="-171450" algn="l" rtl="0">
              <a:spcBef>
                <a:spcPts val="0"/>
              </a:spcBef>
              <a:spcAft>
                <a:spcPts val="0"/>
              </a:spcAft>
              <a:buClr>
                <a:schemeClr val="dk1"/>
              </a:buClr>
              <a:buSzPts val="1200"/>
              <a:buFont typeface="Calibri"/>
              <a:buChar char="-"/>
            </a:pPr>
            <a:r>
              <a:rPr lang="en-MY"/>
              <a:t>pengutipan data yg lebih baik</a:t>
            </a:r>
            <a:endParaRPr/>
          </a:p>
          <a:p>
            <a:pPr marL="171450" lvl="0" indent="-171450" algn="l" rtl="0">
              <a:spcBef>
                <a:spcPts val="0"/>
              </a:spcBef>
              <a:spcAft>
                <a:spcPts val="0"/>
              </a:spcAft>
              <a:buClr>
                <a:schemeClr val="dk1"/>
              </a:buClr>
              <a:buSzPts val="1200"/>
              <a:buFont typeface="Calibri"/>
              <a:buChar char="-"/>
            </a:pPr>
            <a:r>
              <a:rPr lang="en-MY"/>
              <a:t>pematuhan kepada syarat pelesenan</a:t>
            </a:r>
            <a:endParaRPr/>
          </a:p>
        </p:txBody>
      </p:sp>
      <p:sp>
        <p:nvSpPr>
          <p:cNvPr id="879" name="Google Shape;879;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MY"/>
              <a:t>10</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8:notes"/>
          <p:cNvSpPr txBox="1">
            <a:spLocks noGrp="1"/>
          </p:cNvSpPr>
          <p:nvPr>
            <p:ph type="body" idx="1"/>
          </p:nvPr>
        </p:nvSpPr>
        <p:spPr>
          <a:xfrm>
            <a:off x="681038" y="4783138"/>
            <a:ext cx="5445125" cy="39131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09" name="Google Shape;409;p8:notes"/>
          <p:cNvSpPr>
            <a:spLocks noGrp="1" noRot="1" noChangeAspect="1"/>
          </p:cNvSpPr>
          <p:nvPr>
            <p:ph type="sldImg" idx="2"/>
          </p:nvPr>
        </p:nvSpPr>
        <p:spPr>
          <a:xfrm>
            <a:off x="422275" y="1243013"/>
            <a:ext cx="5962650" cy="33543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9:notes"/>
          <p:cNvSpPr txBox="1">
            <a:spLocks noGrp="1"/>
          </p:cNvSpPr>
          <p:nvPr>
            <p:ph type="body" idx="1"/>
          </p:nvPr>
        </p:nvSpPr>
        <p:spPr>
          <a:xfrm>
            <a:off x="681038" y="4783138"/>
            <a:ext cx="5445125" cy="39131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20" name="Google Shape;420;p9:notes"/>
          <p:cNvSpPr>
            <a:spLocks noGrp="1" noRot="1" noChangeAspect="1"/>
          </p:cNvSpPr>
          <p:nvPr>
            <p:ph type="sldImg" idx="2"/>
          </p:nvPr>
        </p:nvSpPr>
        <p:spPr>
          <a:xfrm>
            <a:off x="422275" y="1243013"/>
            <a:ext cx="5962650" cy="33543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10:notes"/>
          <p:cNvSpPr txBox="1">
            <a:spLocks noGrp="1"/>
          </p:cNvSpPr>
          <p:nvPr>
            <p:ph type="body" idx="1"/>
          </p:nvPr>
        </p:nvSpPr>
        <p:spPr>
          <a:xfrm>
            <a:off x="681038" y="4783138"/>
            <a:ext cx="5445125" cy="39131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26" name="Google Shape;426;p10:notes"/>
          <p:cNvSpPr>
            <a:spLocks noGrp="1" noRot="1" noChangeAspect="1"/>
          </p:cNvSpPr>
          <p:nvPr>
            <p:ph type="sldImg" idx="2"/>
          </p:nvPr>
        </p:nvSpPr>
        <p:spPr>
          <a:xfrm>
            <a:off x="422275" y="1243013"/>
            <a:ext cx="5962650" cy="33543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3"/>
        <p:cNvGrpSpPr/>
        <p:nvPr/>
      </p:nvGrpSpPr>
      <p:grpSpPr>
        <a:xfrm>
          <a:off x="0" y="0"/>
          <a:ext cx="0" cy="0"/>
          <a:chOff x="0" y="0"/>
          <a:chExt cx="0" cy="0"/>
        </a:xfrm>
      </p:grpSpPr>
      <p:sp>
        <p:nvSpPr>
          <p:cNvPr id="24" name="Google Shape;24;p26"/>
          <p:cNvSpPr txBox="1">
            <a:spLocks noGrp="1"/>
          </p:cNvSpPr>
          <p:nvPr>
            <p:ph type="title"/>
          </p:nvPr>
        </p:nvSpPr>
        <p:spPr>
          <a:xfrm>
            <a:off x="609600" y="190500"/>
            <a:ext cx="10972800" cy="58261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6"/>
          <p:cNvSpPr txBox="1">
            <a:spLocks noGrp="1"/>
          </p:cNvSpPr>
          <p:nvPr>
            <p:ph type="body" idx="1"/>
          </p:nvPr>
        </p:nvSpPr>
        <p:spPr>
          <a:xfrm>
            <a:off x="609600" y="1174750"/>
            <a:ext cx="10972800" cy="49530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26"/>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Clr>
                <a:srgbClr val="898989"/>
              </a:buClr>
              <a:buSzPts val="900"/>
              <a:buFont typeface="Trebuchet MS"/>
              <a:buChar cha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26"/>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Clr>
                <a:srgbClr val="898989"/>
              </a:buClr>
              <a:buSzPts val="900"/>
              <a:buFont typeface="Trebuchet MS"/>
              <a:buChar cha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26"/>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1pPr>
            <a:lvl2pPr marL="0" lvl="1" indent="0" algn="r">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2pPr>
            <a:lvl3pPr marL="0" lvl="2" indent="0" algn="r">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3pPr>
            <a:lvl4pPr marL="0" lvl="3" indent="0" algn="r">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4pPr>
            <a:lvl5pPr marL="0" lvl="4" indent="0" algn="r">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5pPr>
            <a:lvl6pPr marL="0" lvl="5" indent="0" algn="r">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6pPr>
            <a:lvl7pPr marL="0" lvl="6" indent="0" algn="r">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7pPr>
            <a:lvl8pPr marL="0" lvl="7" indent="0" algn="r">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8pPr>
            <a:lvl9pPr marL="0" lvl="8" indent="0" algn="r">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9pPr>
          </a:lstStyle>
          <a:p>
            <a:pPr marL="0" lvl="0" indent="-57150" algn="r" rtl="0">
              <a:spcBef>
                <a:spcPts val="0"/>
              </a:spcBef>
              <a:spcAft>
                <a:spcPts val="0"/>
              </a:spcAft>
              <a:buClr>
                <a:schemeClr val="accent1"/>
              </a:buClr>
              <a:buSzPts val="900"/>
              <a:buFont typeface="Trebuchet MS"/>
              <a:buChar char="●"/>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0"/>
        <p:cNvGrpSpPr/>
        <p:nvPr/>
      </p:nvGrpSpPr>
      <p:grpSpPr>
        <a:xfrm>
          <a:off x="0" y="0"/>
          <a:ext cx="0" cy="0"/>
          <a:chOff x="0" y="0"/>
          <a:chExt cx="0" cy="0"/>
        </a:xfrm>
      </p:grpSpPr>
      <p:sp>
        <p:nvSpPr>
          <p:cNvPr id="81" name="Google Shape;81;p35"/>
          <p:cNvSpPr txBox="1">
            <a:spLocks noGrp="1"/>
          </p:cNvSpPr>
          <p:nvPr>
            <p:ph type="title"/>
          </p:nvPr>
        </p:nvSpPr>
        <p:spPr>
          <a:xfrm rot="5400000">
            <a:off x="7242175" y="1787525"/>
            <a:ext cx="5937250" cy="27432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5"/>
          <p:cNvSpPr txBox="1">
            <a:spLocks noGrp="1"/>
          </p:cNvSpPr>
          <p:nvPr>
            <p:ph type="body" idx="1"/>
          </p:nvPr>
        </p:nvSpPr>
        <p:spPr>
          <a:xfrm rot="5400000">
            <a:off x="1654175" y="-854075"/>
            <a:ext cx="5937250" cy="80264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 name="Google Shape;83;p35"/>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Clr>
                <a:srgbClr val="898989"/>
              </a:buClr>
              <a:buSzPts val="900"/>
              <a:buFont typeface="Trebuchet MS"/>
              <a:buChar cha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35"/>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Clr>
                <a:srgbClr val="898989"/>
              </a:buClr>
              <a:buSzPts val="900"/>
              <a:buFont typeface="Trebuchet MS"/>
              <a:buChar cha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35"/>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Clr>
                <a:schemeClr val="accent1"/>
              </a:buClr>
              <a:buSzPts val="900"/>
              <a:buFont typeface="Trebuchet MS"/>
              <a:buNone/>
              <a:defRPr sz="900">
                <a:solidFill>
                  <a:schemeClr val="accent1"/>
                </a:solidFill>
                <a:latin typeface="Trebuchet MS"/>
                <a:ea typeface="Trebuchet MS"/>
                <a:cs typeface="Trebuchet MS"/>
                <a:sym typeface="Trebuchet MS"/>
              </a:defRPr>
            </a:lvl1pPr>
            <a:lvl2pPr marL="0" lvl="1" indent="0" algn="r">
              <a:spcBef>
                <a:spcPts val="0"/>
              </a:spcBef>
              <a:spcAft>
                <a:spcPts val="0"/>
              </a:spcAft>
              <a:buClr>
                <a:schemeClr val="accent1"/>
              </a:buClr>
              <a:buSzPts val="900"/>
              <a:buFont typeface="Trebuchet MS"/>
              <a:buNone/>
              <a:defRPr sz="900">
                <a:solidFill>
                  <a:schemeClr val="accent1"/>
                </a:solidFill>
                <a:latin typeface="Trebuchet MS"/>
                <a:ea typeface="Trebuchet MS"/>
                <a:cs typeface="Trebuchet MS"/>
                <a:sym typeface="Trebuchet MS"/>
              </a:defRPr>
            </a:lvl2pPr>
            <a:lvl3pPr marL="0" lvl="2" indent="0" algn="r">
              <a:spcBef>
                <a:spcPts val="0"/>
              </a:spcBef>
              <a:spcAft>
                <a:spcPts val="0"/>
              </a:spcAft>
              <a:buClr>
                <a:schemeClr val="accent1"/>
              </a:buClr>
              <a:buSzPts val="900"/>
              <a:buFont typeface="Trebuchet MS"/>
              <a:buNone/>
              <a:defRPr sz="900">
                <a:solidFill>
                  <a:schemeClr val="accent1"/>
                </a:solidFill>
                <a:latin typeface="Trebuchet MS"/>
                <a:ea typeface="Trebuchet MS"/>
                <a:cs typeface="Trebuchet MS"/>
                <a:sym typeface="Trebuchet MS"/>
              </a:defRPr>
            </a:lvl3pPr>
            <a:lvl4pPr marL="0" lvl="3" indent="0" algn="r">
              <a:spcBef>
                <a:spcPts val="0"/>
              </a:spcBef>
              <a:spcAft>
                <a:spcPts val="0"/>
              </a:spcAft>
              <a:buClr>
                <a:schemeClr val="accent1"/>
              </a:buClr>
              <a:buSzPts val="900"/>
              <a:buFont typeface="Trebuchet MS"/>
              <a:buNone/>
              <a:defRPr sz="900">
                <a:solidFill>
                  <a:schemeClr val="accent1"/>
                </a:solidFill>
                <a:latin typeface="Trebuchet MS"/>
                <a:ea typeface="Trebuchet MS"/>
                <a:cs typeface="Trebuchet MS"/>
                <a:sym typeface="Trebuchet MS"/>
              </a:defRPr>
            </a:lvl4pPr>
            <a:lvl5pPr marL="0" lvl="4" indent="0" algn="r">
              <a:spcBef>
                <a:spcPts val="0"/>
              </a:spcBef>
              <a:spcAft>
                <a:spcPts val="0"/>
              </a:spcAft>
              <a:buClr>
                <a:schemeClr val="accent1"/>
              </a:buClr>
              <a:buSzPts val="900"/>
              <a:buFont typeface="Trebuchet MS"/>
              <a:buNone/>
              <a:defRPr sz="900">
                <a:solidFill>
                  <a:schemeClr val="accent1"/>
                </a:solidFill>
                <a:latin typeface="Trebuchet MS"/>
                <a:ea typeface="Trebuchet MS"/>
                <a:cs typeface="Trebuchet MS"/>
                <a:sym typeface="Trebuchet MS"/>
              </a:defRPr>
            </a:lvl5pPr>
            <a:lvl6pPr marL="0" lvl="5" indent="0" algn="r">
              <a:spcBef>
                <a:spcPts val="0"/>
              </a:spcBef>
              <a:spcAft>
                <a:spcPts val="0"/>
              </a:spcAft>
              <a:buClr>
                <a:schemeClr val="accent1"/>
              </a:buClr>
              <a:buSzPts val="900"/>
              <a:buFont typeface="Trebuchet MS"/>
              <a:buNone/>
              <a:defRPr sz="900">
                <a:solidFill>
                  <a:schemeClr val="accent1"/>
                </a:solidFill>
                <a:latin typeface="Trebuchet MS"/>
                <a:ea typeface="Trebuchet MS"/>
                <a:cs typeface="Trebuchet MS"/>
                <a:sym typeface="Trebuchet MS"/>
              </a:defRPr>
            </a:lvl6pPr>
            <a:lvl7pPr marL="0" lvl="6" indent="0" algn="r">
              <a:spcBef>
                <a:spcPts val="0"/>
              </a:spcBef>
              <a:spcAft>
                <a:spcPts val="0"/>
              </a:spcAft>
              <a:buClr>
                <a:schemeClr val="accent1"/>
              </a:buClr>
              <a:buSzPts val="900"/>
              <a:buFont typeface="Trebuchet MS"/>
              <a:buNone/>
              <a:defRPr sz="900">
                <a:solidFill>
                  <a:schemeClr val="accent1"/>
                </a:solidFill>
                <a:latin typeface="Trebuchet MS"/>
                <a:ea typeface="Trebuchet MS"/>
                <a:cs typeface="Trebuchet MS"/>
                <a:sym typeface="Trebuchet MS"/>
              </a:defRPr>
            </a:lvl7pPr>
            <a:lvl8pPr marL="0" lvl="7" indent="0" algn="r">
              <a:spcBef>
                <a:spcPts val="0"/>
              </a:spcBef>
              <a:spcAft>
                <a:spcPts val="0"/>
              </a:spcAft>
              <a:buClr>
                <a:schemeClr val="accent1"/>
              </a:buClr>
              <a:buSzPts val="900"/>
              <a:buFont typeface="Trebuchet MS"/>
              <a:buNone/>
              <a:defRPr sz="900">
                <a:solidFill>
                  <a:schemeClr val="accent1"/>
                </a:solidFill>
                <a:latin typeface="Trebuchet MS"/>
                <a:ea typeface="Trebuchet MS"/>
                <a:cs typeface="Trebuchet MS"/>
                <a:sym typeface="Trebuchet MS"/>
              </a:defRPr>
            </a:lvl8pPr>
            <a:lvl9pPr marL="0" lvl="8" indent="0" algn="r">
              <a:spcBef>
                <a:spcPts val="0"/>
              </a:spcBef>
              <a:spcAft>
                <a:spcPts val="0"/>
              </a:spcAft>
              <a:buClr>
                <a:schemeClr val="accent1"/>
              </a:buClr>
              <a:buSzPts val="900"/>
              <a:buFont typeface="Trebuchet MS"/>
              <a:buNone/>
              <a:defRPr sz="900">
                <a:solidFill>
                  <a:schemeClr val="accent1"/>
                </a:solidFill>
                <a:latin typeface="Trebuchet MS"/>
                <a:ea typeface="Trebuchet MS"/>
                <a:cs typeface="Trebuchet MS"/>
                <a:sym typeface="Trebuchet MS"/>
              </a:defRPr>
            </a:lvl9pPr>
          </a:lstStyle>
          <a:p>
            <a:pPr marL="0" lvl="0" indent="-57150" algn="r" rtl="0">
              <a:spcBef>
                <a:spcPts val="0"/>
              </a:spcBef>
              <a:spcAft>
                <a:spcPts val="0"/>
              </a:spcAft>
              <a:buClr>
                <a:schemeClr val="accent1"/>
              </a:buClr>
              <a:buSzPts val="900"/>
              <a:buFont typeface="Trebuchet MS"/>
              <a:buChar char="●"/>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26"/>
        <p:cNvGrpSpPr/>
        <p:nvPr/>
      </p:nvGrpSpPr>
      <p:grpSpPr>
        <a:xfrm>
          <a:off x="0" y="0"/>
          <a:ext cx="0" cy="0"/>
          <a:chOff x="0" y="0"/>
          <a:chExt cx="0" cy="0"/>
        </a:xfrm>
      </p:grpSpPr>
      <p:pic>
        <p:nvPicPr>
          <p:cNvPr id="27" name="Google Shape;27;p14"/>
          <p:cNvPicPr preferRelativeResize="0"/>
          <p:nvPr/>
        </p:nvPicPr>
        <p:blipFill rotWithShape="1">
          <a:blip r:embed="rId2">
            <a:alphaModFix amt="76000"/>
          </a:blip>
          <a:srcRect/>
          <a:stretch/>
        </p:blipFill>
        <p:spPr>
          <a:xfrm>
            <a:off x="460233" y="4344108"/>
            <a:ext cx="10878208" cy="4051033"/>
          </a:xfrm>
          <a:prstGeom prst="rect">
            <a:avLst/>
          </a:prstGeom>
          <a:noFill/>
          <a:ln>
            <a:noFill/>
          </a:ln>
        </p:spPr>
      </p:pic>
      <p:pic>
        <p:nvPicPr>
          <p:cNvPr id="28" name="Google Shape;28;p14"/>
          <p:cNvPicPr preferRelativeResize="0"/>
          <p:nvPr/>
        </p:nvPicPr>
        <p:blipFill rotWithShape="1">
          <a:blip r:embed="rId3">
            <a:alphaModFix amt="47000"/>
          </a:blip>
          <a:srcRect/>
          <a:stretch/>
        </p:blipFill>
        <p:spPr>
          <a:xfrm>
            <a:off x="2174652" y="191852"/>
            <a:ext cx="7842701" cy="6474303"/>
          </a:xfrm>
          <a:prstGeom prst="rect">
            <a:avLst/>
          </a:prstGeom>
          <a:noFill/>
          <a:ln>
            <a:noFill/>
          </a:ln>
        </p:spPr>
      </p:pic>
      <p:sp>
        <p:nvSpPr>
          <p:cNvPr id="29" name="Google Shape;29;p14"/>
          <p:cNvSpPr/>
          <p:nvPr/>
        </p:nvSpPr>
        <p:spPr>
          <a:xfrm>
            <a:off x="5838992" y="-3287032"/>
            <a:ext cx="6165365" cy="967595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b="0" i="0" u="none" strike="noStrike" cap="none">
              <a:solidFill>
                <a:schemeClr val="dk1"/>
              </a:solidFill>
              <a:latin typeface="Arial"/>
              <a:ea typeface="Arial"/>
              <a:cs typeface="Arial"/>
              <a:sym typeface="Arial"/>
            </a:endParaRPr>
          </a:p>
        </p:txBody>
      </p:sp>
      <p:grpSp>
        <p:nvGrpSpPr>
          <p:cNvPr id="30" name="Google Shape;30;p14"/>
          <p:cNvGrpSpPr/>
          <p:nvPr/>
        </p:nvGrpSpPr>
        <p:grpSpPr>
          <a:xfrm rot="-2700000">
            <a:off x="630842" y="3594449"/>
            <a:ext cx="1792465" cy="3292904"/>
            <a:chOff x="272875" y="1419395"/>
            <a:chExt cx="255950" cy="563168"/>
          </a:xfrm>
        </p:grpSpPr>
        <p:sp>
          <p:nvSpPr>
            <p:cNvPr id="31" name="Google Shape;31;p1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b="0" i="0" u="none" strike="noStrike" cap="none">
                <a:solidFill>
                  <a:schemeClr val="dk1"/>
                </a:solidFill>
                <a:latin typeface="Arial"/>
                <a:ea typeface="Arial"/>
                <a:cs typeface="Arial"/>
                <a:sym typeface="Arial"/>
              </a:endParaRPr>
            </a:p>
          </p:txBody>
        </p:sp>
        <p:sp>
          <p:nvSpPr>
            <p:cNvPr id="32" name="Google Shape;32;p1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b="0" i="0" u="none" strike="noStrike" cap="none">
                <a:solidFill>
                  <a:schemeClr val="dk1"/>
                </a:solidFill>
                <a:latin typeface="Arial"/>
                <a:ea typeface="Arial"/>
                <a:cs typeface="Arial"/>
                <a:sym typeface="Arial"/>
              </a:endParaRPr>
            </a:p>
          </p:txBody>
        </p:sp>
        <p:sp>
          <p:nvSpPr>
            <p:cNvPr id="33" name="Google Shape;33;p1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b="0" i="0" u="none" strike="noStrike" cap="none">
                <a:solidFill>
                  <a:schemeClr val="dk1"/>
                </a:solidFill>
                <a:latin typeface="Arial"/>
                <a:ea typeface="Arial"/>
                <a:cs typeface="Arial"/>
                <a:sym typeface="Arial"/>
              </a:endParaRPr>
            </a:p>
          </p:txBody>
        </p:sp>
        <p:sp>
          <p:nvSpPr>
            <p:cNvPr id="34" name="Google Shape;34;p1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b="0" i="0" u="none" strike="noStrike" cap="none">
                <a:solidFill>
                  <a:schemeClr val="dk1"/>
                </a:solidFill>
                <a:latin typeface="Arial"/>
                <a:ea typeface="Arial"/>
                <a:cs typeface="Arial"/>
                <a:sym typeface="Arial"/>
              </a:endParaRPr>
            </a:p>
          </p:txBody>
        </p:sp>
        <p:sp>
          <p:nvSpPr>
            <p:cNvPr id="35" name="Google Shape;35;p1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b="0" i="0" u="none" strike="noStrike" cap="none">
                <a:solidFill>
                  <a:schemeClr val="dk1"/>
                </a:solidFill>
                <a:latin typeface="Arial"/>
                <a:ea typeface="Arial"/>
                <a:cs typeface="Arial"/>
                <a:sym typeface="Arial"/>
              </a:endParaRPr>
            </a:p>
          </p:txBody>
        </p:sp>
        <p:sp>
          <p:nvSpPr>
            <p:cNvPr id="36" name="Google Shape;36;p1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b="0" i="0" u="none" strike="noStrike" cap="none">
                <a:solidFill>
                  <a:schemeClr val="dk1"/>
                </a:solidFill>
                <a:latin typeface="Arial"/>
                <a:ea typeface="Arial"/>
                <a:cs typeface="Arial"/>
                <a:sym typeface="Arial"/>
              </a:endParaRPr>
            </a:p>
          </p:txBody>
        </p:sp>
        <p:sp>
          <p:nvSpPr>
            <p:cNvPr id="37" name="Google Shape;37;p1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b="0" i="0" u="none" strike="noStrike" cap="none">
                <a:solidFill>
                  <a:schemeClr val="dk1"/>
                </a:solidFill>
                <a:latin typeface="Arial"/>
                <a:ea typeface="Arial"/>
                <a:cs typeface="Arial"/>
                <a:sym typeface="Arial"/>
              </a:endParaRPr>
            </a:p>
          </p:txBody>
        </p:sp>
        <p:sp>
          <p:nvSpPr>
            <p:cNvPr id="38" name="Google Shape;38;p1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b="0" i="0" u="none" strike="noStrike" cap="none">
                <a:solidFill>
                  <a:schemeClr val="dk1"/>
                </a:solidFill>
                <a:latin typeface="Arial"/>
                <a:ea typeface="Arial"/>
                <a:cs typeface="Arial"/>
                <a:sym typeface="Arial"/>
              </a:endParaRPr>
            </a:p>
          </p:txBody>
        </p:sp>
        <p:sp>
          <p:nvSpPr>
            <p:cNvPr id="39" name="Google Shape;39;p1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b="0" i="0" u="none" strike="noStrike" cap="none">
                <a:solidFill>
                  <a:schemeClr val="dk1"/>
                </a:solidFill>
                <a:latin typeface="Arial"/>
                <a:ea typeface="Arial"/>
                <a:cs typeface="Arial"/>
                <a:sym typeface="Arial"/>
              </a:endParaRPr>
            </a:p>
          </p:txBody>
        </p:sp>
        <p:sp>
          <p:nvSpPr>
            <p:cNvPr id="40" name="Google Shape;40;p1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b="0" i="0" u="none" strike="noStrike" cap="none">
                <a:solidFill>
                  <a:schemeClr val="dk1"/>
                </a:solidFill>
                <a:latin typeface="Arial"/>
                <a:ea typeface="Arial"/>
                <a:cs typeface="Arial"/>
                <a:sym typeface="Arial"/>
              </a:endParaRPr>
            </a:p>
          </p:txBody>
        </p:sp>
        <p:sp>
          <p:nvSpPr>
            <p:cNvPr id="41" name="Google Shape;41;p1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b="0" i="0" u="none" strike="noStrike" cap="none">
                <a:solidFill>
                  <a:schemeClr val="dk1"/>
                </a:solidFill>
                <a:latin typeface="Arial"/>
                <a:ea typeface="Arial"/>
                <a:cs typeface="Arial"/>
                <a:sym typeface="Arial"/>
              </a:endParaRPr>
            </a:p>
          </p:txBody>
        </p:sp>
        <p:sp>
          <p:nvSpPr>
            <p:cNvPr id="42" name="Google Shape;42;p1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b="0" i="0" u="none" strike="noStrike" cap="none">
                <a:solidFill>
                  <a:schemeClr val="dk1"/>
                </a:solidFill>
                <a:latin typeface="Arial"/>
                <a:ea typeface="Arial"/>
                <a:cs typeface="Arial"/>
                <a:sym typeface="Arial"/>
              </a:endParaRPr>
            </a:p>
          </p:txBody>
        </p:sp>
        <p:sp>
          <p:nvSpPr>
            <p:cNvPr id="43" name="Google Shape;43;p1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b="0" i="0" u="none" strike="noStrike" cap="none">
                <a:solidFill>
                  <a:schemeClr val="dk1"/>
                </a:solidFill>
                <a:latin typeface="Arial"/>
                <a:ea typeface="Arial"/>
                <a:cs typeface="Arial"/>
                <a:sym typeface="Arial"/>
              </a:endParaRPr>
            </a:p>
          </p:txBody>
        </p:sp>
        <p:sp>
          <p:nvSpPr>
            <p:cNvPr id="44" name="Google Shape;44;p1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b="0" i="0" u="none" strike="noStrike" cap="none">
                <a:solidFill>
                  <a:schemeClr val="dk1"/>
                </a:solidFill>
                <a:latin typeface="Arial"/>
                <a:ea typeface="Arial"/>
                <a:cs typeface="Arial"/>
                <a:sym typeface="Arial"/>
              </a:endParaRPr>
            </a:p>
          </p:txBody>
        </p:sp>
        <p:sp>
          <p:nvSpPr>
            <p:cNvPr id="45" name="Google Shape;45;p1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b="0" i="0" u="none" strike="noStrike" cap="none">
                <a:solidFill>
                  <a:schemeClr val="dk1"/>
                </a:solidFill>
                <a:latin typeface="Arial"/>
                <a:ea typeface="Arial"/>
                <a:cs typeface="Arial"/>
                <a:sym typeface="Arial"/>
              </a:endParaRPr>
            </a:p>
          </p:txBody>
        </p:sp>
        <p:sp>
          <p:nvSpPr>
            <p:cNvPr id="46" name="Google Shape;46;p1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b="0" i="0" u="none" strike="noStrike" cap="none">
                <a:solidFill>
                  <a:schemeClr val="dk1"/>
                </a:solidFill>
                <a:latin typeface="Arial"/>
                <a:ea typeface="Arial"/>
                <a:cs typeface="Arial"/>
                <a:sym typeface="Arial"/>
              </a:endParaRPr>
            </a:p>
          </p:txBody>
        </p:sp>
        <p:sp>
          <p:nvSpPr>
            <p:cNvPr id="47" name="Google Shape;47;p14"/>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b="0" i="0" u="none" strike="noStrike" cap="none">
                <a:solidFill>
                  <a:schemeClr val="dk1"/>
                </a:solidFill>
                <a:latin typeface="Arial"/>
                <a:ea typeface="Arial"/>
                <a:cs typeface="Arial"/>
                <a:sym typeface="Arial"/>
              </a:endParaRPr>
            </a:p>
          </p:txBody>
        </p:sp>
        <p:sp>
          <p:nvSpPr>
            <p:cNvPr id="48" name="Google Shape;48;p14"/>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b="0" i="0" u="none" strike="noStrike" cap="none">
                <a:solidFill>
                  <a:schemeClr val="dk1"/>
                </a:solidFill>
                <a:latin typeface="Arial"/>
                <a:ea typeface="Arial"/>
                <a:cs typeface="Arial"/>
                <a:sym typeface="Arial"/>
              </a:endParaRPr>
            </a:p>
          </p:txBody>
        </p:sp>
        <p:sp>
          <p:nvSpPr>
            <p:cNvPr id="49" name="Google Shape;49;p1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b="0" i="0" u="none" strike="noStrike" cap="none">
                <a:solidFill>
                  <a:schemeClr val="dk1"/>
                </a:solidFill>
                <a:latin typeface="Arial"/>
                <a:ea typeface="Arial"/>
                <a:cs typeface="Arial"/>
                <a:sym typeface="Arial"/>
              </a:endParaRPr>
            </a:p>
          </p:txBody>
        </p:sp>
        <p:sp>
          <p:nvSpPr>
            <p:cNvPr id="50" name="Google Shape;50;p14"/>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b="0" i="0" u="none" strike="noStrike" cap="none">
                <a:solidFill>
                  <a:schemeClr val="dk1"/>
                </a:solidFill>
                <a:latin typeface="Arial"/>
                <a:ea typeface="Arial"/>
                <a:cs typeface="Arial"/>
                <a:sym typeface="Arial"/>
              </a:endParaRPr>
            </a:p>
          </p:txBody>
        </p:sp>
        <p:sp>
          <p:nvSpPr>
            <p:cNvPr id="51" name="Google Shape;51;p1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b="0" i="0" u="none" strike="noStrike" cap="none">
                <a:solidFill>
                  <a:schemeClr val="dk1"/>
                </a:solidFill>
                <a:latin typeface="Arial"/>
                <a:ea typeface="Arial"/>
                <a:cs typeface="Arial"/>
                <a:sym typeface="Arial"/>
              </a:endParaRPr>
            </a:p>
          </p:txBody>
        </p:sp>
        <p:sp>
          <p:nvSpPr>
            <p:cNvPr id="52" name="Google Shape;52;p1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b="0" i="0" u="none" strike="noStrike" cap="none">
                <a:solidFill>
                  <a:schemeClr val="dk1"/>
                </a:solidFill>
                <a:latin typeface="Arial"/>
                <a:ea typeface="Arial"/>
                <a:cs typeface="Arial"/>
                <a:sym typeface="Arial"/>
              </a:endParaRPr>
            </a:p>
          </p:txBody>
        </p:sp>
        <p:sp>
          <p:nvSpPr>
            <p:cNvPr id="53" name="Google Shape;53;p1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b="0" i="0" u="none" strike="noStrike" cap="none">
                <a:solidFill>
                  <a:schemeClr val="dk1"/>
                </a:solidFill>
                <a:latin typeface="Arial"/>
                <a:ea typeface="Arial"/>
                <a:cs typeface="Arial"/>
                <a:sym typeface="Arial"/>
              </a:endParaRPr>
            </a:p>
          </p:txBody>
        </p:sp>
        <p:sp>
          <p:nvSpPr>
            <p:cNvPr id="54" name="Google Shape;54;p1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b="0" i="0" u="none" strike="noStrike" cap="none">
                <a:solidFill>
                  <a:schemeClr val="dk1"/>
                </a:solidFill>
                <a:latin typeface="Arial"/>
                <a:ea typeface="Arial"/>
                <a:cs typeface="Arial"/>
                <a:sym typeface="Arial"/>
              </a:endParaRPr>
            </a:p>
          </p:txBody>
        </p:sp>
        <p:sp>
          <p:nvSpPr>
            <p:cNvPr id="55" name="Google Shape;55;p1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b="0" i="0" u="none" strike="noStrike" cap="none">
                <a:solidFill>
                  <a:schemeClr val="dk1"/>
                </a:solidFill>
                <a:latin typeface="Arial"/>
                <a:ea typeface="Arial"/>
                <a:cs typeface="Arial"/>
                <a:sym typeface="Arial"/>
              </a:endParaRPr>
            </a:p>
          </p:txBody>
        </p:sp>
        <p:sp>
          <p:nvSpPr>
            <p:cNvPr id="56" name="Google Shape;56;p1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b="0" i="0" u="none" strike="noStrike" cap="none">
                <a:solidFill>
                  <a:schemeClr val="dk1"/>
                </a:solidFill>
                <a:latin typeface="Arial"/>
                <a:ea typeface="Arial"/>
                <a:cs typeface="Arial"/>
                <a:sym typeface="Arial"/>
              </a:endParaRPr>
            </a:p>
          </p:txBody>
        </p:sp>
        <p:sp>
          <p:nvSpPr>
            <p:cNvPr id="57" name="Google Shape;57;p1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b="0" i="0" u="none" strike="noStrike" cap="none">
                <a:solidFill>
                  <a:schemeClr val="dk1"/>
                </a:solidFill>
                <a:latin typeface="Arial"/>
                <a:ea typeface="Arial"/>
                <a:cs typeface="Arial"/>
                <a:sym typeface="Arial"/>
              </a:endParaRPr>
            </a:p>
          </p:txBody>
        </p:sp>
        <p:sp>
          <p:nvSpPr>
            <p:cNvPr id="58" name="Google Shape;58;p1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b="0" i="0" u="none" strike="noStrike" cap="none">
                <a:solidFill>
                  <a:schemeClr val="dk1"/>
                </a:solidFill>
                <a:latin typeface="Arial"/>
                <a:ea typeface="Arial"/>
                <a:cs typeface="Arial"/>
                <a:sym typeface="Arial"/>
              </a:endParaRPr>
            </a:p>
          </p:txBody>
        </p:sp>
        <p:sp>
          <p:nvSpPr>
            <p:cNvPr id="59" name="Google Shape;59;p1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b="0" i="0" u="none" strike="noStrike" cap="none">
                <a:solidFill>
                  <a:schemeClr val="dk1"/>
                </a:solidFill>
                <a:latin typeface="Arial"/>
                <a:ea typeface="Arial"/>
                <a:cs typeface="Arial"/>
                <a:sym typeface="Arial"/>
              </a:endParaRPr>
            </a:p>
          </p:txBody>
        </p:sp>
        <p:sp>
          <p:nvSpPr>
            <p:cNvPr id="60" name="Google Shape;60;p14"/>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b="0" i="0" u="none" strike="noStrike" cap="none">
                <a:solidFill>
                  <a:schemeClr val="dk1"/>
                </a:solidFill>
                <a:latin typeface="Arial"/>
                <a:ea typeface="Arial"/>
                <a:cs typeface="Arial"/>
                <a:sym typeface="Arial"/>
              </a:endParaRPr>
            </a:p>
          </p:txBody>
        </p:sp>
        <p:sp>
          <p:nvSpPr>
            <p:cNvPr id="61" name="Google Shape;61;p1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b="0" i="0" u="none" strike="noStrike" cap="none">
                <a:solidFill>
                  <a:schemeClr val="dk1"/>
                </a:solidFill>
                <a:latin typeface="Arial"/>
                <a:ea typeface="Arial"/>
                <a:cs typeface="Arial"/>
                <a:sym typeface="Arial"/>
              </a:endParaRPr>
            </a:p>
          </p:txBody>
        </p:sp>
        <p:sp>
          <p:nvSpPr>
            <p:cNvPr id="62" name="Google Shape;62;p1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b="0" i="0" u="none" strike="noStrike" cap="none">
                <a:solidFill>
                  <a:schemeClr val="dk1"/>
                </a:solidFill>
                <a:latin typeface="Arial"/>
                <a:ea typeface="Arial"/>
                <a:cs typeface="Arial"/>
                <a:sym typeface="Arial"/>
              </a:endParaRPr>
            </a:p>
          </p:txBody>
        </p:sp>
        <p:sp>
          <p:nvSpPr>
            <p:cNvPr id="63" name="Google Shape;63;p1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b="0" i="0" u="none" strike="noStrike" cap="none">
                <a:solidFill>
                  <a:schemeClr val="dk1"/>
                </a:solidFill>
                <a:latin typeface="Arial"/>
                <a:ea typeface="Arial"/>
                <a:cs typeface="Arial"/>
                <a:sym typeface="Arial"/>
              </a:endParaRPr>
            </a:p>
          </p:txBody>
        </p:sp>
        <p:sp>
          <p:nvSpPr>
            <p:cNvPr id="64" name="Google Shape;64;p14"/>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b="0" i="0" u="none" strike="noStrike" cap="none">
                <a:solidFill>
                  <a:schemeClr val="dk1"/>
                </a:solidFill>
                <a:latin typeface="Arial"/>
                <a:ea typeface="Arial"/>
                <a:cs typeface="Arial"/>
                <a:sym typeface="Arial"/>
              </a:endParaRPr>
            </a:p>
          </p:txBody>
        </p:sp>
        <p:sp>
          <p:nvSpPr>
            <p:cNvPr id="65" name="Google Shape;65;p14"/>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b="0" i="0" u="none" strike="noStrike" cap="none">
                <a:solidFill>
                  <a:schemeClr val="dk1"/>
                </a:solidFill>
                <a:latin typeface="Arial"/>
                <a:ea typeface="Arial"/>
                <a:cs typeface="Arial"/>
                <a:sym typeface="Arial"/>
              </a:endParaRPr>
            </a:p>
          </p:txBody>
        </p:sp>
      </p:grpSp>
      <p:grpSp>
        <p:nvGrpSpPr>
          <p:cNvPr id="66" name="Google Shape;66;p14"/>
          <p:cNvGrpSpPr/>
          <p:nvPr/>
        </p:nvGrpSpPr>
        <p:grpSpPr>
          <a:xfrm rot="-2700000">
            <a:off x="10702020" y="-244454"/>
            <a:ext cx="1792465" cy="2660436"/>
            <a:chOff x="272875" y="1527563"/>
            <a:chExt cx="255950" cy="455000"/>
          </a:xfrm>
        </p:grpSpPr>
        <p:sp>
          <p:nvSpPr>
            <p:cNvPr id="67" name="Google Shape;67;p1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b="0" i="0" u="none" strike="noStrike" cap="none">
                <a:solidFill>
                  <a:schemeClr val="dk1"/>
                </a:solidFill>
                <a:latin typeface="Arial"/>
                <a:ea typeface="Arial"/>
                <a:cs typeface="Arial"/>
                <a:sym typeface="Arial"/>
              </a:endParaRPr>
            </a:p>
          </p:txBody>
        </p:sp>
        <p:sp>
          <p:nvSpPr>
            <p:cNvPr id="68" name="Google Shape;68;p1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b="0" i="0" u="none" strike="noStrike" cap="none">
                <a:solidFill>
                  <a:schemeClr val="dk1"/>
                </a:solidFill>
                <a:latin typeface="Arial"/>
                <a:ea typeface="Arial"/>
                <a:cs typeface="Arial"/>
                <a:sym typeface="Arial"/>
              </a:endParaRPr>
            </a:p>
          </p:txBody>
        </p:sp>
        <p:sp>
          <p:nvSpPr>
            <p:cNvPr id="69" name="Google Shape;69;p1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b="0" i="0" u="none" strike="noStrike" cap="none">
                <a:solidFill>
                  <a:schemeClr val="dk1"/>
                </a:solidFill>
                <a:latin typeface="Arial"/>
                <a:ea typeface="Arial"/>
                <a:cs typeface="Arial"/>
                <a:sym typeface="Arial"/>
              </a:endParaRPr>
            </a:p>
          </p:txBody>
        </p:sp>
        <p:sp>
          <p:nvSpPr>
            <p:cNvPr id="70" name="Google Shape;70;p1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b="0" i="0" u="none" strike="noStrike" cap="none">
                <a:solidFill>
                  <a:schemeClr val="dk1"/>
                </a:solidFill>
                <a:latin typeface="Arial"/>
                <a:ea typeface="Arial"/>
                <a:cs typeface="Arial"/>
                <a:sym typeface="Arial"/>
              </a:endParaRPr>
            </a:p>
          </p:txBody>
        </p:sp>
        <p:sp>
          <p:nvSpPr>
            <p:cNvPr id="71" name="Google Shape;71;p1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b="0" i="0" u="none" strike="noStrike" cap="none">
                <a:solidFill>
                  <a:schemeClr val="dk1"/>
                </a:solidFill>
                <a:latin typeface="Arial"/>
                <a:ea typeface="Arial"/>
                <a:cs typeface="Arial"/>
                <a:sym typeface="Arial"/>
              </a:endParaRPr>
            </a:p>
          </p:txBody>
        </p:sp>
        <p:sp>
          <p:nvSpPr>
            <p:cNvPr id="72" name="Google Shape;72;p1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b="0" i="0" u="none" strike="noStrike" cap="none">
                <a:solidFill>
                  <a:schemeClr val="dk1"/>
                </a:solidFill>
                <a:latin typeface="Arial"/>
                <a:ea typeface="Arial"/>
                <a:cs typeface="Arial"/>
                <a:sym typeface="Arial"/>
              </a:endParaRPr>
            </a:p>
          </p:txBody>
        </p:sp>
        <p:sp>
          <p:nvSpPr>
            <p:cNvPr id="73" name="Google Shape;73;p1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b="0" i="0" u="none" strike="noStrike" cap="none">
                <a:solidFill>
                  <a:schemeClr val="dk1"/>
                </a:solidFill>
                <a:latin typeface="Arial"/>
                <a:ea typeface="Arial"/>
                <a:cs typeface="Arial"/>
                <a:sym typeface="Arial"/>
              </a:endParaRPr>
            </a:p>
          </p:txBody>
        </p:sp>
        <p:sp>
          <p:nvSpPr>
            <p:cNvPr id="74" name="Google Shape;74;p1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b="0" i="0" u="none" strike="noStrike" cap="none">
                <a:solidFill>
                  <a:schemeClr val="dk1"/>
                </a:solidFill>
                <a:latin typeface="Arial"/>
                <a:ea typeface="Arial"/>
                <a:cs typeface="Arial"/>
                <a:sym typeface="Arial"/>
              </a:endParaRPr>
            </a:p>
          </p:txBody>
        </p:sp>
        <p:sp>
          <p:nvSpPr>
            <p:cNvPr id="75" name="Google Shape;75;p1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b="0" i="0" u="none" strike="noStrike" cap="none">
                <a:solidFill>
                  <a:schemeClr val="dk1"/>
                </a:solidFill>
                <a:latin typeface="Arial"/>
                <a:ea typeface="Arial"/>
                <a:cs typeface="Arial"/>
                <a:sym typeface="Arial"/>
              </a:endParaRPr>
            </a:p>
          </p:txBody>
        </p:sp>
        <p:sp>
          <p:nvSpPr>
            <p:cNvPr id="76" name="Google Shape;76;p1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b="0" i="0" u="none" strike="noStrike" cap="none">
                <a:solidFill>
                  <a:schemeClr val="dk1"/>
                </a:solidFill>
                <a:latin typeface="Arial"/>
                <a:ea typeface="Arial"/>
                <a:cs typeface="Arial"/>
                <a:sym typeface="Arial"/>
              </a:endParaRPr>
            </a:p>
          </p:txBody>
        </p:sp>
        <p:sp>
          <p:nvSpPr>
            <p:cNvPr id="77" name="Google Shape;77;p1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b="0" i="0" u="none" strike="noStrike" cap="none">
                <a:solidFill>
                  <a:schemeClr val="dk1"/>
                </a:solidFill>
                <a:latin typeface="Arial"/>
                <a:ea typeface="Arial"/>
                <a:cs typeface="Arial"/>
                <a:sym typeface="Arial"/>
              </a:endParaRPr>
            </a:p>
          </p:txBody>
        </p:sp>
        <p:sp>
          <p:nvSpPr>
            <p:cNvPr id="78" name="Google Shape;78;p1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b="0" i="0" u="none" strike="noStrike" cap="none">
                <a:solidFill>
                  <a:schemeClr val="dk1"/>
                </a:solidFill>
                <a:latin typeface="Arial"/>
                <a:ea typeface="Arial"/>
                <a:cs typeface="Arial"/>
                <a:sym typeface="Arial"/>
              </a:endParaRPr>
            </a:p>
          </p:txBody>
        </p:sp>
        <p:sp>
          <p:nvSpPr>
            <p:cNvPr id="79" name="Google Shape;79;p1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b="0" i="0" u="none" strike="noStrike" cap="none">
                <a:solidFill>
                  <a:schemeClr val="dk1"/>
                </a:solidFill>
                <a:latin typeface="Arial"/>
                <a:ea typeface="Arial"/>
                <a:cs typeface="Arial"/>
                <a:sym typeface="Arial"/>
              </a:endParaRPr>
            </a:p>
          </p:txBody>
        </p:sp>
        <p:sp>
          <p:nvSpPr>
            <p:cNvPr id="80" name="Google Shape;80;p1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b="0" i="0" u="none" strike="noStrike" cap="none">
                <a:solidFill>
                  <a:schemeClr val="dk1"/>
                </a:solidFill>
                <a:latin typeface="Arial"/>
                <a:ea typeface="Arial"/>
                <a:cs typeface="Arial"/>
                <a:sym typeface="Arial"/>
              </a:endParaRPr>
            </a:p>
          </p:txBody>
        </p:sp>
        <p:sp>
          <p:nvSpPr>
            <p:cNvPr id="81" name="Google Shape;81;p1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b="0" i="0" u="none" strike="noStrike" cap="none">
                <a:solidFill>
                  <a:schemeClr val="dk1"/>
                </a:solidFill>
                <a:latin typeface="Arial"/>
                <a:ea typeface="Arial"/>
                <a:cs typeface="Arial"/>
                <a:sym typeface="Arial"/>
              </a:endParaRPr>
            </a:p>
          </p:txBody>
        </p:sp>
        <p:sp>
          <p:nvSpPr>
            <p:cNvPr id="82" name="Google Shape;82;p1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b="0" i="0" u="none" strike="noStrike" cap="none">
                <a:solidFill>
                  <a:schemeClr val="dk1"/>
                </a:solidFill>
                <a:latin typeface="Arial"/>
                <a:ea typeface="Arial"/>
                <a:cs typeface="Arial"/>
                <a:sym typeface="Arial"/>
              </a:endParaRPr>
            </a:p>
          </p:txBody>
        </p:sp>
        <p:sp>
          <p:nvSpPr>
            <p:cNvPr id="83" name="Google Shape;83;p1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b="0" i="0" u="none" strike="noStrike" cap="none">
                <a:solidFill>
                  <a:schemeClr val="dk1"/>
                </a:solidFill>
                <a:latin typeface="Arial"/>
                <a:ea typeface="Arial"/>
                <a:cs typeface="Arial"/>
                <a:sym typeface="Arial"/>
              </a:endParaRPr>
            </a:p>
          </p:txBody>
        </p:sp>
        <p:sp>
          <p:nvSpPr>
            <p:cNvPr id="84" name="Google Shape;84;p1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b="0" i="0" u="none" strike="noStrike" cap="none">
                <a:solidFill>
                  <a:schemeClr val="dk1"/>
                </a:solidFill>
                <a:latin typeface="Arial"/>
                <a:ea typeface="Arial"/>
                <a:cs typeface="Arial"/>
                <a:sym typeface="Arial"/>
              </a:endParaRPr>
            </a:p>
          </p:txBody>
        </p:sp>
        <p:sp>
          <p:nvSpPr>
            <p:cNvPr id="85" name="Google Shape;85;p1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b="0" i="0" u="none" strike="noStrike" cap="none">
                <a:solidFill>
                  <a:schemeClr val="dk1"/>
                </a:solidFill>
                <a:latin typeface="Arial"/>
                <a:ea typeface="Arial"/>
                <a:cs typeface="Arial"/>
                <a:sym typeface="Arial"/>
              </a:endParaRPr>
            </a:p>
          </p:txBody>
        </p:sp>
        <p:sp>
          <p:nvSpPr>
            <p:cNvPr id="86" name="Google Shape;86;p1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b="0" i="0" u="none" strike="noStrike" cap="none">
                <a:solidFill>
                  <a:schemeClr val="dk1"/>
                </a:solidFill>
                <a:latin typeface="Arial"/>
                <a:ea typeface="Arial"/>
                <a:cs typeface="Arial"/>
                <a:sym typeface="Arial"/>
              </a:endParaRPr>
            </a:p>
          </p:txBody>
        </p:sp>
        <p:sp>
          <p:nvSpPr>
            <p:cNvPr id="87" name="Google Shape;87;p1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b="0" i="0" u="none" strike="noStrike" cap="none">
                <a:solidFill>
                  <a:schemeClr val="dk1"/>
                </a:solidFill>
                <a:latin typeface="Arial"/>
                <a:ea typeface="Arial"/>
                <a:cs typeface="Arial"/>
                <a:sym typeface="Arial"/>
              </a:endParaRPr>
            </a:p>
          </p:txBody>
        </p:sp>
        <p:sp>
          <p:nvSpPr>
            <p:cNvPr id="88" name="Google Shape;88;p1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b="0" i="0" u="none" strike="noStrike" cap="none">
                <a:solidFill>
                  <a:schemeClr val="dk1"/>
                </a:solidFill>
                <a:latin typeface="Arial"/>
                <a:ea typeface="Arial"/>
                <a:cs typeface="Arial"/>
                <a:sym typeface="Arial"/>
              </a:endParaRPr>
            </a:p>
          </p:txBody>
        </p:sp>
        <p:sp>
          <p:nvSpPr>
            <p:cNvPr id="89" name="Google Shape;89;p1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b="0" i="0" u="none" strike="noStrike" cap="none">
                <a:solidFill>
                  <a:schemeClr val="dk1"/>
                </a:solidFill>
                <a:latin typeface="Arial"/>
                <a:ea typeface="Arial"/>
                <a:cs typeface="Arial"/>
                <a:sym typeface="Arial"/>
              </a:endParaRPr>
            </a:p>
          </p:txBody>
        </p:sp>
        <p:sp>
          <p:nvSpPr>
            <p:cNvPr id="90" name="Google Shape;90;p1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b="0" i="0" u="none" strike="noStrike" cap="none">
                <a:solidFill>
                  <a:schemeClr val="dk1"/>
                </a:solidFill>
                <a:latin typeface="Arial"/>
                <a:ea typeface="Arial"/>
                <a:cs typeface="Arial"/>
                <a:sym typeface="Arial"/>
              </a:endParaRPr>
            </a:p>
          </p:txBody>
        </p:sp>
        <p:sp>
          <p:nvSpPr>
            <p:cNvPr id="91" name="Google Shape;91;p1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b="0" i="0" u="none" strike="noStrike" cap="none">
                <a:solidFill>
                  <a:schemeClr val="dk1"/>
                </a:solidFill>
                <a:latin typeface="Arial"/>
                <a:ea typeface="Arial"/>
                <a:cs typeface="Arial"/>
                <a:sym typeface="Arial"/>
              </a:endParaRPr>
            </a:p>
          </p:txBody>
        </p:sp>
        <p:sp>
          <p:nvSpPr>
            <p:cNvPr id="92" name="Google Shape;92;p1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b="0" i="0" u="none" strike="noStrike" cap="none">
                <a:solidFill>
                  <a:schemeClr val="dk1"/>
                </a:solidFill>
                <a:latin typeface="Arial"/>
                <a:ea typeface="Arial"/>
                <a:cs typeface="Arial"/>
                <a:sym typeface="Arial"/>
              </a:endParaRPr>
            </a:p>
          </p:txBody>
        </p:sp>
        <p:sp>
          <p:nvSpPr>
            <p:cNvPr id="93" name="Google Shape;93;p1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b="0" i="0" u="none" strike="noStrike" cap="none">
                <a:solidFill>
                  <a:schemeClr val="dk1"/>
                </a:solidFill>
                <a:latin typeface="Arial"/>
                <a:ea typeface="Arial"/>
                <a:cs typeface="Arial"/>
                <a:sym typeface="Arial"/>
              </a:endParaRPr>
            </a:p>
          </p:txBody>
        </p:sp>
        <p:sp>
          <p:nvSpPr>
            <p:cNvPr id="94" name="Google Shape;94;p1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b="0" i="0" u="none" strike="noStrike" cap="none">
                <a:solidFill>
                  <a:schemeClr val="dk1"/>
                </a:solidFill>
                <a:latin typeface="Arial"/>
                <a:ea typeface="Arial"/>
                <a:cs typeface="Arial"/>
                <a:sym typeface="Arial"/>
              </a:endParaRPr>
            </a:p>
          </p:txBody>
        </p:sp>
        <p:sp>
          <p:nvSpPr>
            <p:cNvPr id="95" name="Google Shape;95;p1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b="0" i="0" u="none" strike="noStrike" cap="none">
                <a:solidFill>
                  <a:schemeClr val="dk1"/>
                </a:solidFill>
                <a:latin typeface="Arial"/>
                <a:ea typeface="Arial"/>
                <a:cs typeface="Arial"/>
                <a:sym typeface="Arial"/>
              </a:endParaRPr>
            </a:p>
          </p:txBody>
        </p:sp>
        <p:sp>
          <p:nvSpPr>
            <p:cNvPr id="96" name="Google Shape;96;p1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b="0" i="0" u="none" strike="noStrike" cap="none">
                <a:solidFill>
                  <a:schemeClr val="dk1"/>
                </a:solidFill>
                <a:latin typeface="Arial"/>
                <a:ea typeface="Arial"/>
                <a:cs typeface="Arial"/>
                <a:sym typeface="Arial"/>
              </a:endParaRPr>
            </a:p>
          </p:txBody>
        </p:sp>
        <p:sp>
          <p:nvSpPr>
            <p:cNvPr id="97" name="Google Shape;97;p1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b="0" i="0" u="none" strike="noStrike" cap="none">
                <a:solidFill>
                  <a:schemeClr val="dk1"/>
                </a:solidFill>
                <a:latin typeface="Arial"/>
                <a:ea typeface="Arial"/>
                <a:cs typeface="Arial"/>
                <a:sym typeface="Arial"/>
              </a:endParaRPr>
            </a:p>
          </p:txBody>
        </p:sp>
        <p:sp>
          <p:nvSpPr>
            <p:cNvPr id="98" name="Google Shape;98;p1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b="0" i="0" u="none" strike="noStrike" cap="none">
                <a:solidFill>
                  <a:schemeClr val="dk1"/>
                </a:solidFill>
                <a:latin typeface="Arial"/>
                <a:ea typeface="Arial"/>
                <a:cs typeface="Arial"/>
                <a:sym typeface="Arial"/>
              </a:endParaRPr>
            </a:p>
          </p:txBody>
        </p:sp>
        <p:sp>
          <p:nvSpPr>
            <p:cNvPr id="99" name="Google Shape;99;p1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b="0" i="0" u="none" strike="noStrike" cap="none">
                <a:solidFill>
                  <a:schemeClr val="dk1"/>
                </a:solidFill>
                <a:latin typeface="Arial"/>
                <a:ea typeface="Arial"/>
                <a:cs typeface="Arial"/>
                <a:sym typeface="Arial"/>
              </a:endParaRPr>
            </a:p>
          </p:txBody>
        </p:sp>
        <p:sp>
          <p:nvSpPr>
            <p:cNvPr id="100" name="Google Shape;100;p1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b="0" i="0" u="none" strike="noStrike" cap="none">
                <a:solidFill>
                  <a:schemeClr val="dk1"/>
                </a:solidFill>
                <a:latin typeface="Arial"/>
                <a:ea typeface="Arial"/>
                <a:cs typeface="Arial"/>
                <a:sym typeface="Arial"/>
              </a:endParaRPr>
            </a:p>
          </p:txBody>
        </p:sp>
        <p:sp>
          <p:nvSpPr>
            <p:cNvPr id="101" name="Google Shape;101;p1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b="0" i="0" u="none" strike="noStrike" cap="none">
                <a:solidFill>
                  <a:schemeClr val="dk1"/>
                </a:solidFill>
                <a:latin typeface="Arial"/>
                <a:ea typeface="Arial"/>
                <a:cs typeface="Arial"/>
                <a:sym typeface="Arial"/>
              </a:endParaRPr>
            </a:p>
          </p:txBody>
        </p:sp>
      </p:grpSp>
      <p:sp>
        <p:nvSpPr>
          <p:cNvPr id="102" name="Google Shape;102;p14"/>
          <p:cNvSpPr txBox="1">
            <a:spLocks noGrp="1"/>
          </p:cNvSpPr>
          <p:nvPr>
            <p:ph type="subTitle" idx="1"/>
          </p:nvPr>
        </p:nvSpPr>
        <p:spPr>
          <a:xfrm>
            <a:off x="3528000" y="4152183"/>
            <a:ext cx="5136000" cy="1149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lvl1pPr>
            <a:lvl2pPr lvl="1" algn="r">
              <a:lnSpc>
                <a:spcPct val="100000"/>
              </a:lnSpc>
              <a:spcBef>
                <a:spcPts val="0"/>
              </a:spcBef>
              <a:spcAft>
                <a:spcPts val="0"/>
              </a:spcAft>
              <a:buSzPts val="1400"/>
              <a:buNone/>
              <a:defRPr/>
            </a:lvl2pPr>
            <a:lvl3pPr lvl="2" algn="r">
              <a:lnSpc>
                <a:spcPct val="100000"/>
              </a:lnSpc>
              <a:spcBef>
                <a:spcPts val="0"/>
              </a:spcBef>
              <a:spcAft>
                <a:spcPts val="0"/>
              </a:spcAft>
              <a:buSzPts val="1400"/>
              <a:buNone/>
              <a:defRPr/>
            </a:lvl3pPr>
            <a:lvl4pPr lvl="3" algn="r">
              <a:lnSpc>
                <a:spcPct val="100000"/>
              </a:lnSpc>
              <a:spcBef>
                <a:spcPts val="0"/>
              </a:spcBef>
              <a:spcAft>
                <a:spcPts val="0"/>
              </a:spcAft>
              <a:buSzPts val="1400"/>
              <a:buNone/>
              <a:defRPr/>
            </a:lvl4pPr>
            <a:lvl5pPr lvl="4" algn="r">
              <a:lnSpc>
                <a:spcPct val="100000"/>
              </a:lnSpc>
              <a:spcBef>
                <a:spcPts val="0"/>
              </a:spcBef>
              <a:spcAft>
                <a:spcPts val="0"/>
              </a:spcAft>
              <a:buSzPts val="1400"/>
              <a:buNone/>
              <a:defRPr/>
            </a:lvl5pPr>
            <a:lvl6pPr lvl="5" algn="r">
              <a:lnSpc>
                <a:spcPct val="100000"/>
              </a:lnSpc>
              <a:spcBef>
                <a:spcPts val="0"/>
              </a:spcBef>
              <a:spcAft>
                <a:spcPts val="0"/>
              </a:spcAft>
              <a:buSzPts val="1400"/>
              <a:buNone/>
              <a:defRPr/>
            </a:lvl6pPr>
            <a:lvl7pPr lvl="6" algn="r">
              <a:lnSpc>
                <a:spcPct val="100000"/>
              </a:lnSpc>
              <a:spcBef>
                <a:spcPts val="0"/>
              </a:spcBef>
              <a:spcAft>
                <a:spcPts val="0"/>
              </a:spcAft>
              <a:buSzPts val="1400"/>
              <a:buNone/>
              <a:defRPr/>
            </a:lvl7pPr>
            <a:lvl8pPr lvl="7" algn="r">
              <a:lnSpc>
                <a:spcPct val="100000"/>
              </a:lnSpc>
              <a:spcBef>
                <a:spcPts val="0"/>
              </a:spcBef>
              <a:spcAft>
                <a:spcPts val="0"/>
              </a:spcAft>
              <a:buSzPts val="1400"/>
              <a:buNone/>
              <a:defRPr/>
            </a:lvl8pPr>
            <a:lvl9pPr lvl="8" algn="r">
              <a:lnSpc>
                <a:spcPct val="100000"/>
              </a:lnSpc>
              <a:spcBef>
                <a:spcPts val="0"/>
              </a:spcBef>
              <a:spcAft>
                <a:spcPts val="0"/>
              </a:spcAft>
              <a:buSzPts val="1400"/>
              <a:buNone/>
              <a:defRPr/>
            </a:lvl9pPr>
          </a:lstStyle>
          <a:p>
            <a:endParaRPr/>
          </a:p>
        </p:txBody>
      </p:sp>
      <p:sp>
        <p:nvSpPr>
          <p:cNvPr id="103" name="Google Shape;103;p14"/>
          <p:cNvSpPr txBox="1">
            <a:spLocks noGrp="1"/>
          </p:cNvSpPr>
          <p:nvPr>
            <p:ph type="ctrTitle"/>
          </p:nvPr>
        </p:nvSpPr>
        <p:spPr>
          <a:xfrm>
            <a:off x="3528000" y="3458981"/>
            <a:ext cx="5136000" cy="1057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rgbClr val="1C4587"/>
              </a:buClr>
              <a:buSzPts val="800"/>
              <a:buFont typeface="Trebuchet MS"/>
              <a:buNone/>
              <a:defRPr>
                <a:solidFill>
                  <a:srgbClr val="1C4587"/>
                </a:solidFill>
              </a:defRPr>
            </a:lvl1pPr>
            <a:lvl2pPr lvl="1" algn="ctr">
              <a:lnSpc>
                <a:spcPct val="100000"/>
              </a:lnSpc>
              <a:spcBef>
                <a:spcPts val="0"/>
              </a:spcBef>
              <a:spcAft>
                <a:spcPts val="0"/>
              </a:spcAft>
              <a:buClr>
                <a:srgbClr val="3C78D8"/>
              </a:buClr>
              <a:buSzPts val="800"/>
              <a:buNone/>
              <a:defRPr sz="800">
                <a:solidFill>
                  <a:srgbClr val="3C78D8"/>
                </a:solidFill>
              </a:defRPr>
            </a:lvl2pPr>
            <a:lvl3pPr lvl="2" algn="ctr">
              <a:lnSpc>
                <a:spcPct val="100000"/>
              </a:lnSpc>
              <a:spcBef>
                <a:spcPts val="0"/>
              </a:spcBef>
              <a:spcAft>
                <a:spcPts val="0"/>
              </a:spcAft>
              <a:buClr>
                <a:srgbClr val="3C78D8"/>
              </a:buClr>
              <a:buSzPts val="800"/>
              <a:buNone/>
              <a:defRPr sz="800">
                <a:solidFill>
                  <a:srgbClr val="3C78D8"/>
                </a:solidFill>
              </a:defRPr>
            </a:lvl3pPr>
            <a:lvl4pPr lvl="3" algn="ctr">
              <a:lnSpc>
                <a:spcPct val="100000"/>
              </a:lnSpc>
              <a:spcBef>
                <a:spcPts val="0"/>
              </a:spcBef>
              <a:spcAft>
                <a:spcPts val="0"/>
              </a:spcAft>
              <a:buClr>
                <a:srgbClr val="3C78D8"/>
              </a:buClr>
              <a:buSzPts val="800"/>
              <a:buNone/>
              <a:defRPr sz="800">
                <a:solidFill>
                  <a:srgbClr val="3C78D8"/>
                </a:solidFill>
              </a:defRPr>
            </a:lvl4pPr>
            <a:lvl5pPr lvl="4" algn="ctr">
              <a:lnSpc>
                <a:spcPct val="100000"/>
              </a:lnSpc>
              <a:spcBef>
                <a:spcPts val="0"/>
              </a:spcBef>
              <a:spcAft>
                <a:spcPts val="0"/>
              </a:spcAft>
              <a:buClr>
                <a:srgbClr val="3C78D8"/>
              </a:buClr>
              <a:buSzPts val="800"/>
              <a:buNone/>
              <a:defRPr sz="800">
                <a:solidFill>
                  <a:srgbClr val="3C78D8"/>
                </a:solidFill>
              </a:defRPr>
            </a:lvl5pPr>
            <a:lvl6pPr lvl="5" algn="ctr">
              <a:lnSpc>
                <a:spcPct val="100000"/>
              </a:lnSpc>
              <a:spcBef>
                <a:spcPts val="0"/>
              </a:spcBef>
              <a:spcAft>
                <a:spcPts val="0"/>
              </a:spcAft>
              <a:buClr>
                <a:srgbClr val="3C78D8"/>
              </a:buClr>
              <a:buSzPts val="800"/>
              <a:buNone/>
              <a:defRPr sz="800">
                <a:solidFill>
                  <a:srgbClr val="3C78D8"/>
                </a:solidFill>
              </a:defRPr>
            </a:lvl6pPr>
            <a:lvl7pPr lvl="6" algn="ctr">
              <a:lnSpc>
                <a:spcPct val="100000"/>
              </a:lnSpc>
              <a:spcBef>
                <a:spcPts val="0"/>
              </a:spcBef>
              <a:spcAft>
                <a:spcPts val="0"/>
              </a:spcAft>
              <a:buClr>
                <a:srgbClr val="3C78D8"/>
              </a:buClr>
              <a:buSzPts val="800"/>
              <a:buNone/>
              <a:defRPr sz="800">
                <a:solidFill>
                  <a:srgbClr val="3C78D8"/>
                </a:solidFill>
              </a:defRPr>
            </a:lvl7pPr>
            <a:lvl8pPr lvl="7" algn="ctr">
              <a:lnSpc>
                <a:spcPct val="100000"/>
              </a:lnSpc>
              <a:spcBef>
                <a:spcPts val="0"/>
              </a:spcBef>
              <a:spcAft>
                <a:spcPts val="0"/>
              </a:spcAft>
              <a:buClr>
                <a:srgbClr val="3C78D8"/>
              </a:buClr>
              <a:buSzPts val="800"/>
              <a:buNone/>
              <a:defRPr sz="800">
                <a:solidFill>
                  <a:srgbClr val="3C78D8"/>
                </a:solidFill>
              </a:defRPr>
            </a:lvl8pPr>
            <a:lvl9pPr lvl="8" algn="ctr">
              <a:lnSpc>
                <a:spcPct val="100000"/>
              </a:lnSpc>
              <a:spcBef>
                <a:spcPts val="0"/>
              </a:spcBef>
              <a:spcAft>
                <a:spcPts val="0"/>
              </a:spcAft>
              <a:buClr>
                <a:srgbClr val="3C78D8"/>
              </a:buClr>
              <a:buSzPts val="800"/>
              <a:buNone/>
              <a:defRPr sz="800">
                <a:solidFill>
                  <a:srgbClr val="3C78D8"/>
                </a:solidFill>
              </a:defRPr>
            </a:lvl9pPr>
          </a:lstStyle>
          <a:p>
            <a:endParaRPr/>
          </a:p>
        </p:txBody>
      </p:sp>
      <p:sp>
        <p:nvSpPr>
          <p:cNvPr id="104" name="Google Shape;104;p14"/>
          <p:cNvSpPr txBox="1">
            <a:spLocks noGrp="1"/>
          </p:cNvSpPr>
          <p:nvPr>
            <p:ph type="title" idx="2"/>
          </p:nvPr>
        </p:nvSpPr>
        <p:spPr>
          <a:xfrm>
            <a:off x="3528000" y="1192233"/>
            <a:ext cx="5136000" cy="2709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rgbClr val="1C4587"/>
              </a:buClr>
              <a:buSzPts val="4800"/>
              <a:buFont typeface="Trebuchet MS"/>
              <a:buNone/>
              <a:defRPr sz="15000">
                <a:solidFill>
                  <a:srgbClr val="1C4587"/>
                </a:solidFill>
              </a:defRPr>
            </a:lvl1pPr>
            <a:lvl2pPr lvl="1" algn="ctr">
              <a:lnSpc>
                <a:spcPct val="100000"/>
              </a:lnSpc>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2pPr>
            <a:lvl3pPr lvl="2" algn="ctr">
              <a:lnSpc>
                <a:spcPct val="100000"/>
              </a:lnSpc>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3pPr>
            <a:lvl4pPr lvl="3" algn="ctr">
              <a:lnSpc>
                <a:spcPct val="100000"/>
              </a:lnSpc>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4pPr>
            <a:lvl5pPr lvl="4" algn="ctr">
              <a:lnSpc>
                <a:spcPct val="100000"/>
              </a:lnSpc>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5pPr>
            <a:lvl6pPr lvl="5" algn="ctr">
              <a:lnSpc>
                <a:spcPct val="100000"/>
              </a:lnSpc>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6pPr>
            <a:lvl7pPr lvl="6" algn="ctr">
              <a:lnSpc>
                <a:spcPct val="100000"/>
              </a:lnSpc>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7pPr>
            <a:lvl8pPr lvl="7" algn="ctr">
              <a:lnSpc>
                <a:spcPct val="100000"/>
              </a:lnSpc>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8pPr>
            <a:lvl9pPr lvl="8" algn="ctr">
              <a:lnSpc>
                <a:spcPct val="100000"/>
              </a:lnSpc>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9pPr>
          </a:lstStyle>
          <a:p>
            <a:endParaRPr/>
          </a:p>
        </p:txBody>
      </p:sp>
    </p:spTree>
    <p:extLst>
      <p:ext uri="{BB962C8B-B14F-4D97-AF65-F5344CB8AC3E}">
        <p14:creationId xmlns:p14="http://schemas.microsoft.com/office/powerpoint/2010/main" val="50731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11"/>
        <p:cNvGrpSpPr/>
        <p:nvPr/>
      </p:nvGrpSpPr>
      <p:grpSpPr>
        <a:xfrm>
          <a:off x="0" y="0"/>
          <a:ext cx="0" cy="0"/>
          <a:chOff x="0" y="0"/>
          <a:chExt cx="0" cy="0"/>
        </a:xfrm>
      </p:grpSpPr>
      <p:pic>
        <p:nvPicPr>
          <p:cNvPr id="112" name="Google Shape;112;p20"/>
          <p:cNvPicPr preferRelativeResize="0"/>
          <p:nvPr/>
        </p:nvPicPr>
        <p:blipFill rotWithShape="1">
          <a:blip r:embed="rId2">
            <a:alphaModFix amt="66000"/>
          </a:blip>
          <a:srcRect/>
          <a:stretch/>
        </p:blipFill>
        <p:spPr>
          <a:xfrm rot="8456486" flipH="1">
            <a:off x="9669922" y="5569474"/>
            <a:ext cx="4396519" cy="3035517"/>
          </a:xfrm>
          <a:prstGeom prst="rect">
            <a:avLst/>
          </a:prstGeom>
          <a:noFill/>
          <a:ln>
            <a:noFill/>
          </a:ln>
        </p:spPr>
      </p:pic>
      <p:grpSp>
        <p:nvGrpSpPr>
          <p:cNvPr id="113" name="Google Shape;113;p20"/>
          <p:cNvGrpSpPr/>
          <p:nvPr/>
        </p:nvGrpSpPr>
        <p:grpSpPr>
          <a:xfrm rot="2700046">
            <a:off x="10697985" y="5013507"/>
            <a:ext cx="1792489" cy="2660436"/>
            <a:chOff x="272875" y="1527563"/>
            <a:chExt cx="255950" cy="455000"/>
          </a:xfrm>
        </p:grpSpPr>
        <p:sp>
          <p:nvSpPr>
            <p:cNvPr id="114" name="Google Shape;114;p20"/>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rebuchet MS"/>
                <a:buNone/>
              </a:pPr>
              <a:endParaRPr sz="2400">
                <a:solidFill>
                  <a:schemeClr val="dk1"/>
                </a:solidFill>
                <a:latin typeface="Trebuchet MS"/>
                <a:ea typeface="Trebuchet MS"/>
                <a:cs typeface="Trebuchet MS"/>
                <a:sym typeface="Trebuchet MS"/>
              </a:endParaRPr>
            </a:p>
          </p:txBody>
        </p:sp>
        <p:sp>
          <p:nvSpPr>
            <p:cNvPr id="115" name="Google Shape;115;p20"/>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rebuchet MS"/>
                <a:buNone/>
              </a:pPr>
              <a:endParaRPr sz="2400">
                <a:solidFill>
                  <a:schemeClr val="dk1"/>
                </a:solidFill>
                <a:latin typeface="Trebuchet MS"/>
                <a:ea typeface="Trebuchet MS"/>
                <a:cs typeface="Trebuchet MS"/>
                <a:sym typeface="Trebuchet MS"/>
              </a:endParaRPr>
            </a:p>
          </p:txBody>
        </p:sp>
        <p:sp>
          <p:nvSpPr>
            <p:cNvPr id="116" name="Google Shape;116;p20"/>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rebuchet MS"/>
                <a:buNone/>
              </a:pPr>
              <a:endParaRPr sz="2400">
                <a:solidFill>
                  <a:schemeClr val="dk1"/>
                </a:solidFill>
                <a:latin typeface="Trebuchet MS"/>
                <a:ea typeface="Trebuchet MS"/>
                <a:cs typeface="Trebuchet MS"/>
                <a:sym typeface="Trebuchet MS"/>
              </a:endParaRPr>
            </a:p>
          </p:txBody>
        </p:sp>
        <p:sp>
          <p:nvSpPr>
            <p:cNvPr id="117" name="Google Shape;117;p20"/>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rebuchet MS"/>
                <a:buNone/>
              </a:pPr>
              <a:endParaRPr sz="2400">
                <a:solidFill>
                  <a:schemeClr val="dk1"/>
                </a:solidFill>
                <a:latin typeface="Trebuchet MS"/>
                <a:ea typeface="Trebuchet MS"/>
                <a:cs typeface="Trebuchet MS"/>
                <a:sym typeface="Trebuchet MS"/>
              </a:endParaRPr>
            </a:p>
          </p:txBody>
        </p:sp>
        <p:sp>
          <p:nvSpPr>
            <p:cNvPr id="118" name="Google Shape;118;p20"/>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rebuchet MS"/>
                <a:buNone/>
              </a:pPr>
              <a:endParaRPr sz="2400">
                <a:solidFill>
                  <a:schemeClr val="dk1"/>
                </a:solidFill>
                <a:latin typeface="Trebuchet MS"/>
                <a:ea typeface="Trebuchet MS"/>
                <a:cs typeface="Trebuchet MS"/>
                <a:sym typeface="Trebuchet MS"/>
              </a:endParaRPr>
            </a:p>
          </p:txBody>
        </p:sp>
        <p:sp>
          <p:nvSpPr>
            <p:cNvPr id="119" name="Google Shape;119;p20"/>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rebuchet MS"/>
                <a:buNone/>
              </a:pPr>
              <a:endParaRPr sz="2400">
                <a:solidFill>
                  <a:schemeClr val="dk1"/>
                </a:solidFill>
                <a:latin typeface="Trebuchet MS"/>
                <a:ea typeface="Trebuchet MS"/>
                <a:cs typeface="Trebuchet MS"/>
                <a:sym typeface="Trebuchet MS"/>
              </a:endParaRPr>
            </a:p>
          </p:txBody>
        </p:sp>
        <p:sp>
          <p:nvSpPr>
            <p:cNvPr id="120" name="Google Shape;120;p20"/>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rebuchet MS"/>
                <a:buNone/>
              </a:pPr>
              <a:endParaRPr sz="2400">
                <a:solidFill>
                  <a:schemeClr val="dk1"/>
                </a:solidFill>
                <a:latin typeface="Trebuchet MS"/>
                <a:ea typeface="Trebuchet MS"/>
                <a:cs typeface="Trebuchet MS"/>
                <a:sym typeface="Trebuchet MS"/>
              </a:endParaRPr>
            </a:p>
          </p:txBody>
        </p:sp>
        <p:sp>
          <p:nvSpPr>
            <p:cNvPr id="121" name="Google Shape;121;p20"/>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rebuchet MS"/>
                <a:buNone/>
              </a:pPr>
              <a:endParaRPr sz="2400">
                <a:solidFill>
                  <a:schemeClr val="dk1"/>
                </a:solidFill>
                <a:latin typeface="Trebuchet MS"/>
                <a:ea typeface="Trebuchet MS"/>
                <a:cs typeface="Trebuchet MS"/>
                <a:sym typeface="Trebuchet MS"/>
              </a:endParaRPr>
            </a:p>
          </p:txBody>
        </p:sp>
        <p:sp>
          <p:nvSpPr>
            <p:cNvPr id="122" name="Google Shape;122;p20"/>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rebuchet MS"/>
                <a:buNone/>
              </a:pPr>
              <a:endParaRPr sz="2400">
                <a:solidFill>
                  <a:schemeClr val="dk1"/>
                </a:solidFill>
                <a:latin typeface="Trebuchet MS"/>
                <a:ea typeface="Trebuchet MS"/>
                <a:cs typeface="Trebuchet MS"/>
                <a:sym typeface="Trebuchet MS"/>
              </a:endParaRPr>
            </a:p>
          </p:txBody>
        </p:sp>
        <p:sp>
          <p:nvSpPr>
            <p:cNvPr id="123" name="Google Shape;123;p20"/>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rebuchet MS"/>
                <a:buNone/>
              </a:pPr>
              <a:endParaRPr sz="2400">
                <a:solidFill>
                  <a:schemeClr val="dk1"/>
                </a:solidFill>
                <a:latin typeface="Trebuchet MS"/>
                <a:ea typeface="Trebuchet MS"/>
                <a:cs typeface="Trebuchet MS"/>
                <a:sym typeface="Trebuchet MS"/>
              </a:endParaRPr>
            </a:p>
          </p:txBody>
        </p:sp>
        <p:sp>
          <p:nvSpPr>
            <p:cNvPr id="124" name="Google Shape;124;p20"/>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rebuchet MS"/>
                <a:buNone/>
              </a:pPr>
              <a:endParaRPr sz="2400">
                <a:solidFill>
                  <a:schemeClr val="dk1"/>
                </a:solidFill>
                <a:latin typeface="Trebuchet MS"/>
                <a:ea typeface="Trebuchet MS"/>
                <a:cs typeface="Trebuchet MS"/>
                <a:sym typeface="Trebuchet MS"/>
              </a:endParaRPr>
            </a:p>
          </p:txBody>
        </p:sp>
        <p:sp>
          <p:nvSpPr>
            <p:cNvPr id="125" name="Google Shape;125;p20"/>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rebuchet MS"/>
                <a:buNone/>
              </a:pPr>
              <a:endParaRPr sz="2400">
                <a:solidFill>
                  <a:schemeClr val="dk1"/>
                </a:solidFill>
                <a:latin typeface="Trebuchet MS"/>
                <a:ea typeface="Trebuchet MS"/>
                <a:cs typeface="Trebuchet MS"/>
                <a:sym typeface="Trebuchet MS"/>
              </a:endParaRPr>
            </a:p>
          </p:txBody>
        </p:sp>
        <p:sp>
          <p:nvSpPr>
            <p:cNvPr id="126" name="Google Shape;126;p20"/>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rebuchet MS"/>
                <a:buNone/>
              </a:pPr>
              <a:endParaRPr sz="2400">
                <a:solidFill>
                  <a:schemeClr val="dk1"/>
                </a:solidFill>
                <a:latin typeface="Trebuchet MS"/>
                <a:ea typeface="Trebuchet MS"/>
                <a:cs typeface="Trebuchet MS"/>
                <a:sym typeface="Trebuchet MS"/>
              </a:endParaRPr>
            </a:p>
          </p:txBody>
        </p:sp>
        <p:sp>
          <p:nvSpPr>
            <p:cNvPr id="127" name="Google Shape;127;p20"/>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rebuchet MS"/>
                <a:buNone/>
              </a:pPr>
              <a:endParaRPr sz="2400">
                <a:solidFill>
                  <a:schemeClr val="dk1"/>
                </a:solidFill>
                <a:latin typeface="Trebuchet MS"/>
                <a:ea typeface="Trebuchet MS"/>
                <a:cs typeface="Trebuchet MS"/>
                <a:sym typeface="Trebuchet MS"/>
              </a:endParaRPr>
            </a:p>
          </p:txBody>
        </p:sp>
        <p:sp>
          <p:nvSpPr>
            <p:cNvPr id="128" name="Google Shape;128;p20"/>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rebuchet MS"/>
                <a:buNone/>
              </a:pPr>
              <a:endParaRPr sz="2400">
                <a:solidFill>
                  <a:schemeClr val="dk1"/>
                </a:solidFill>
                <a:latin typeface="Trebuchet MS"/>
                <a:ea typeface="Trebuchet MS"/>
                <a:cs typeface="Trebuchet MS"/>
                <a:sym typeface="Trebuchet MS"/>
              </a:endParaRPr>
            </a:p>
          </p:txBody>
        </p:sp>
        <p:sp>
          <p:nvSpPr>
            <p:cNvPr id="129" name="Google Shape;129;p20"/>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rebuchet MS"/>
                <a:buNone/>
              </a:pPr>
              <a:endParaRPr sz="2400">
                <a:solidFill>
                  <a:schemeClr val="dk1"/>
                </a:solidFill>
                <a:latin typeface="Trebuchet MS"/>
                <a:ea typeface="Trebuchet MS"/>
                <a:cs typeface="Trebuchet MS"/>
                <a:sym typeface="Trebuchet MS"/>
              </a:endParaRPr>
            </a:p>
          </p:txBody>
        </p:sp>
        <p:sp>
          <p:nvSpPr>
            <p:cNvPr id="130" name="Google Shape;130;p20"/>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rebuchet MS"/>
                <a:buNone/>
              </a:pPr>
              <a:endParaRPr sz="2400">
                <a:solidFill>
                  <a:schemeClr val="dk1"/>
                </a:solidFill>
                <a:latin typeface="Trebuchet MS"/>
                <a:ea typeface="Trebuchet MS"/>
                <a:cs typeface="Trebuchet MS"/>
                <a:sym typeface="Trebuchet MS"/>
              </a:endParaRPr>
            </a:p>
          </p:txBody>
        </p:sp>
        <p:sp>
          <p:nvSpPr>
            <p:cNvPr id="131" name="Google Shape;131;p20"/>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rebuchet MS"/>
                <a:buNone/>
              </a:pPr>
              <a:endParaRPr sz="2400">
                <a:solidFill>
                  <a:schemeClr val="dk1"/>
                </a:solidFill>
                <a:latin typeface="Trebuchet MS"/>
                <a:ea typeface="Trebuchet MS"/>
                <a:cs typeface="Trebuchet MS"/>
                <a:sym typeface="Trebuchet MS"/>
              </a:endParaRPr>
            </a:p>
          </p:txBody>
        </p:sp>
        <p:sp>
          <p:nvSpPr>
            <p:cNvPr id="132" name="Google Shape;132;p20"/>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rebuchet MS"/>
                <a:buNone/>
              </a:pPr>
              <a:endParaRPr sz="2400">
                <a:solidFill>
                  <a:schemeClr val="dk1"/>
                </a:solidFill>
                <a:latin typeface="Trebuchet MS"/>
                <a:ea typeface="Trebuchet MS"/>
                <a:cs typeface="Trebuchet MS"/>
                <a:sym typeface="Trebuchet MS"/>
              </a:endParaRPr>
            </a:p>
          </p:txBody>
        </p:sp>
        <p:sp>
          <p:nvSpPr>
            <p:cNvPr id="133" name="Google Shape;133;p20"/>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rebuchet MS"/>
                <a:buNone/>
              </a:pPr>
              <a:endParaRPr sz="2400">
                <a:solidFill>
                  <a:schemeClr val="dk1"/>
                </a:solidFill>
                <a:latin typeface="Trebuchet MS"/>
                <a:ea typeface="Trebuchet MS"/>
                <a:cs typeface="Trebuchet MS"/>
                <a:sym typeface="Trebuchet MS"/>
              </a:endParaRPr>
            </a:p>
          </p:txBody>
        </p:sp>
        <p:sp>
          <p:nvSpPr>
            <p:cNvPr id="134" name="Google Shape;134;p20"/>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rebuchet MS"/>
                <a:buNone/>
              </a:pPr>
              <a:endParaRPr sz="2400">
                <a:solidFill>
                  <a:schemeClr val="dk1"/>
                </a:solidFill>
                <a:latin typeface="Trebuchet MS"/>
                <a:ea typeface="Trebuchet MS"/>
                <a:cs typeface="Trebuchet MS"/>
                <a:sym typeface="Trebuchet MS"/>
              </a:endParaRPr>
            </a:p>
          </p:txBody>
        </p:sp>
        <p:sp>
          <p:nvSpPr>
            <p:cNvPr id="135" name="Google Shape;135;p20"/>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rebuchet MS"/>
                <a:buNone/>
              </a:pPr>
              <a:endParaRPr sz="2400">
                <a:solidFill>
                  <a:schemeClr val="dk1"/>
                </a:solidFill>
                <a:latin typeface="Trebuchet MS"/>
                <a:ea typeface="Trebuchet MS"/>
                <a:cs typeface="Trebuchet MS"/>
                <a:sym typeface="Trebuchet MS"/>
              </a:endParaRPr>
            </a:p>
          </p:txBody>
        </p:sp>
        <p:sp>
          <p:nvSpPr>
            <p:cNvPr id="136" name="Google Shape;136;p20"/>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rebuchet MS"/>
                <a:buNone/>
              </a:pPr>
              <a:endParaRPr sz="2400">
                <a:solidFill>
                  <a:schemeClr val="dk1"/>
                </a:solidFill>
                <a:latin typeface="Trebuchet MS"/>
                <a:ea typeface="Trebuchet MS"/>
                <a:cs typeface="Trebuchet MS"/>
                <a:sym typeface="Trebuchet MS"/>
              </a:endParaRPr>
            </a:p>
          </p:txBody>
        </p:sp>
        <p:sp>
          <p:nvSpPr>
            <p:cNvPr id="137" name="Google Shape;137;p20"/>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rebuchet MS"/>
                <a:buNone/>
              </a:pPr>
              <a:endParaRPr sz="2400">
                <a:solidFill>
                  <a:schemeClr val="dk1"/>
                </a:solidFill>
                <a:latin typeface="Trebuchet MS"/>
                <a:ea typeface="Trebuchet MS"/>
                <a:cs typeface="Trebuchet MS"/>
                <a:sym typeface="Trebuchet MS"/>
              </a:endParaRPr>
            </a:p>
          </p:txBody>
        </p:sp>
        <p:sp>
          <p:nvSpPr>
            <p:cNvPr id="138" name="Google Shape;138;p20"/>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rebuchet MS"/>
                <a:buNone/>
              </a:pPr>
              <a:endParaRPr sz="2400">
                <a:solidFill>
                  <a:schemeClr val="dk1"/>
                </a:solidFill>
                <a:latin typeface="Trebuchet MS"/>
                <a:ea typeface="Trebuchet MS"/>
                <a:cs typeface="Trebuchet MS"/>
                <a:sym typeface="Trebuchet MS"/>
              </a:endParaRPr>
            </a:p>
          </p:txBody>
        </p:sp>
        <p:sp>
          <p:nvSpPr>
            <p:cNvPr id="139" name="Google Shape;139;p20"/>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rebuchet MS"/>
                <a:buNone/>
              </a:pPr>
              <a:endParaRPr sz="2400">
                <a:solidFill>
                  <a:schemeClr val="dk1"/>
                </a:solidFill>
                <a:latin typeface="Trebuchet MS"/>
                <a:ea typeface="Trebuchet MS"/>
                <a:cs typeface="Trebuchet MS"/>
                <a:sym typeface="Trebuchet MS"/>
              </a:endParaRPr>
            </a:p>
          </p:txBody>
        </p:sp>
        <p:sp>
          <p:nvSpPr>
            <p:cNvPr id="140" name="Google Shape;140;p20"/>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rebuchet MS"/>
                <a:buNone/>
              </a:pPr>
              <a:endParaRPr sz="2400">
                <a:solidFill>
                  <a:schemeClr val="dk1"/>
                </a:solidFill>
                <a:latin typeface="Trebuchet MS"/>
                <a:ea typeface="Trebuchet MS"/>
                <a:cs typeface="Trebuchet MS"/>
                <a:sym typeface="Trebuchet MS"/>
              </a:endParaRPr>
            </a:p>
          </p:txBody>
        </p:sp>
        <p:sp>
          <p:nvSpPr>
            <p:cNvPr id="141" name="Google Shape;141;p20"/>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rebuchet MS"/>
                <a:buNone/>
              </a:pPr>
              <a:endParaRPr sz="2400">
                <a:solidFill>
                  <a:schemeClr val="dk1"/>
                </a:solidFill>
                <a:latin typeface="Trebuchet MS"/>
                <a:ea typeface="Trebuchet MS"/>
                <a:cs typeface="Trebuchet MS"/>
                <a:sym typeface="Trebuchet MS"/>
              </a:endParaRPr>
            </a:p>
          </p:txBody>
        </p:sp>
        <p:sp>
          <p:nvSpPr>
            <p:cNvPr id="142" name="Google Shape;142;p20"/>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rebuchet MS"/>
                <a:buNone/>
              </a:pPr>
              <a:endParaRPr sz="2400">
                <a:solidFill>
                  <a:schemeClr val="dk1"/>
                </a:solidFill>
                <a:latin typeface="Trebuchet MS"/>
                <a:ea typeface="Trebuchet MS"/>
                <a:cs typeface="Trebuchet MS"/>
                <a:sym typeface="Trebuchet MS"/>
              </a:endParaRPr>
            </a:p>
          </p:txBody>
        </p:sp>
        <p:sp>
          <p:nvSpPr>
            <p:cNvPr id="143" name="Google Shape;143;p20"/>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rebuchet MS"/>
                <a:buNone/>
              </a:pPr>
              <a:endParaRPr sz="2400">
                <a:solidFill>
                  <a:schemeClr val="dk1"/>
                </a:solidFill>
                <a:latin typeface="Trebuchet MS"/>
                <a:ea typeface="Trebuchet MS"/>
                <a:cs typeface="Trebuchet MS"/>
                <a:sym typeface="Trebuchet MS"/>
              </a:endParaRPr>
            </a:p>
          </p:txBody>
        </p:sp>
        <p:sp>
          <p:nvSpPr>
            <p:cNvPr id="144" name="Google Shape;144;p20"/>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rebuchet MS"/>
                <a:buNone/>
              </a:pPr>
              <a:endParaRPr sz="2400">
                <a:solidFill>
                  <a:schemeClr val="dk1"/>
                </a:solidFill>
                <a:latin typeface="Trebuchet MS"/>
                <a:ea typeface="Trebuchet MS"/>
                <a:cs typeface="Trebuchet MS"/>
                <a:sym typeface="Trebuchet MS"/>
              </a:endParaRPr>
            </a:p>
          </p:txBody>
        </p:sp>
        <p:sp>
          <p:nvSpPr>
            <p:cNvPr id="145" name="Google Shape;145;p20"/>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rebuchet MS"/>
                <a:buNone/>
              </a:pPr>
              <a:endParaRPr sz="2400">
                <a:solidFill>
                  <a:schemeClr val="dk1"/>
                </a:solidFill>
                <a:latin typeface="Trebuchet MS"/>
                <a:ea typeface="Trebuchet MS"/>
                <a:cs typeface="Trebuchet MS"/>
                <a:sym typeface="Trebuchet MS"/>
              </a:endParaRPr>
            </a:p>
          </p:txBody>
        </p:sp>
        <p:sp>
          <p:nvSpPr>
            <p:cNvPr id="146" name="Google Shape;146;p20"/>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rebuchet MS"/>
                <a:buNone/>
              </a:pPr>
              <a:endParaRPr sz="2400">
                <a:solidFill>
                  <a:schemeClr val="dk1"/>
                </a:solidFill>
                <a:latin typeface="Trebuchet MS"/>
                <a:ea typeface="Trebuchet MS"/>
                <a:cs typeface="Trebuchet MS"/>
                <a:sym typeface="Trebuchet MS"/>
              </a:endParaRPr>
            </a:p>
          </p:txBody>
        </p:sp>
        <p:sp>
          <p:nvSpPr>
            <p:cNvPr id="147" name="Google Shape;147;p20"/>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rebuchet MS"/>
                <a:buNone/>
              </a:pPr>
              <a:endParaRPr sz="2400">
                <a:solidFill>
                  <a:schemeClr val="dk1"/>
                </a:solidFill>
                <a:latin typeface="Trebuchet MS"/>
                <a:ea typeface="Trebuchet MS"/>
                <a:cs typeface="Trebuchet MS"/>
                <a:sym typeface="Trebuchet MS"/>
              </a:endParaRPr>
            </a:p>
          </p:txBody>
        </p:sp>
        <p:sp>
          <p:nvSpPr>
            <p:cNvPr id="148" name="Google Shape;148;p20"/>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rebuchet MS"/>
                <a:buNone/>
              </a:pPr>
              <a:endParaRPr sz="2400">
                <a:solidFill>
                  <a:schemeClr val="dk1"/>
                </a:solidFill>
                <a:latin typeface="Trebuchet MS"/>
                <a:ea typeface="Trebuchet MS"/>
                <a:cs typeface="Trebuchet MS"/>
                <a:sym typeface="Trebuchet MS"/>
              </a:endParaRPr>
            </a:p>
          </p:txBody>
        </p:sp>
      </p:grpSp>
      <p:pic>
        <p:nvPicPr>
          <p:cNvPr id="149" name="Google Shape;149;p20"/>
          <p:cNvPicPr preferRelativeResize="0"/>
          <p:nvPr/>
        </p:nvPicPr>
        <p:blipFill rotWithShape="1">
          <a:blip r:embed="rId3">
            <a:alphaModFix amt="74000"/>
          </a:blip>
          <a:srcRect/>
          <a:stretch/>
        </p:blipFill>
        <p:spPr>
          <a:xfrm rot="-5809801" flipH="1">
            <a:off x="10146557" y="-1463543"/>
            <a:ext cx="3859827" cy="3457761"/>
          </a:xfrm>
          <a:prstGeom prst="rect">
            <a:avLst/>
          </a:prstGeom>
          <a:noFill/>
          <a:ln>
            <a:noFill/>
          </a:ln>
        </p:spPr>
      </p:pic>
      <p:pic>
        <p:nvPicPr>
          <p:cNvPr id="150" name="Google Shape;150;p20"/>
          <p:cNvPicPr preferRelativeResize="0"/>
          <p:nvPr/>
        </p:nvPicPr>
        <p:blipFill rotWithShape="1">
          <a:blip r:embed="rId4">
            <a:alphaModFix amt="76000"/>
          </a:blip>
          <a:srcRect/>
          <a:stretch/>
        </p:blipFill>
        <p:spPr>
          <a:xfrm rot="9663874">
            <a:off x="-4472238" y="-2370304"/>
            <a:ext cx="10141073" cy="3776509"/>
          </a:xfrm>
          <a:prstGeom prst="rect">
            <a:avLst/>
          </a:prstGeom>
          <a:noFill/>
          <a:ln>
            <a:noFill/>
          </a:ln>
        </p:spPr>
      </p:pic>
      <p:grpSp>
        <p:nvGrpSpPr>
          <p:cNvPr id="151" name="Google Shape;151;p20"/>
          <p:cNvGrpSpPr/>
          <p:nvPr/>
        </p:nvGrpSpPr>
        <p:grpSpPr>
          <a:xfrm rot="-7181356">
            <a:off x="633229" y="-1949911"/>
            <a:ext cx="1792475" cy="3292860"/>
            <a:chOff x="272875" y="1419395"/>
            <a:chExt cx="255950" cy="563168"/>
          </a:xfrm>
        </p:grpSpPr>
        <p:sp>
          <p:nvSpPr>
            <p:cNvPr id="152" name="Google Shape;152;p20"/>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rebuchet MS"/>
                <a:buNone/>
              </a:pPr>
              <a:endParaRPr sz="2400">
                <a:solidFill>
                  <a:schemeClr val="dk1"/>
                </a:solidFill>
                <a:latin typeface="Trebuchet MS"/>
                <a:ea typeface="Trebuchet MS"/>
                <a:cs typeface="Trebuchet MS"/>
                <a:sym typeface="Trebuchet MS"/>
              </a:endParaRPr>
            </a:p>
          </p:txBody>
        </p:sp>
        <p:sp>
          <p:nvSpPr>
            <p:cNvPr id="153" name="Google Shape;153;p20"/>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rebuchet MS"/>
                <a:buNone/>
              </a:pPr>
              <a:endParaRPr sz="2400">
                <a:solidFill>
                  <a:schemeClr val="dk1"/>
                </a:solidFill>
                <a:latin typeface="Trebuchet MS"/>
                <a:ea typeface="Trebuchet MS"/>
                <a:cs typeface="Trebuchet MS"/>
                <a:sym typeface="Trebuchet MS"/>
              </a:endParaRPr>
            </a:p>
          </p:txBody>
        </p:sp>
        <p:sp>
          <p:nvSpPr>
            <p:cNvPr id="154" name="Google Shape;154;p20"/>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rebuchet MS"/>
                <a:buNone/>
              </a:pPr>
              <a:endParaRPr sz="2400">
                <a:solidFill>
                  <a:schemeClr val="dk1"/>
                </a:solidFill>
                <a:latin typeface="Trebuchet MS"/>
                <a:ea typeface="Trebuchet MS"/>
                <a:cs typeface="Trebuchet MS"/>
                <a:sym typeface="Trebuchet MS"/>
              </a:endParaRPr>
            </a:p>
          </p:txBody>
        </p:sp>
        <p:sp>
          <p:nvSpPr>
            <p:cNvPr id="155" name="Google Shape;155;p20"/>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rebuchet MS"/>
                <a:buNone/>
              </a:pPr>
              <a:endParaRPr sz="2400">
                <a:solidFill>
                  <a:schemeClr val="dk1"/>
                </a:solidFill>
                <a:latin typeface="Trebuchet MS"/>
                <a:ea typeface="Trebuchet MS"/>
                <a:cs typeface="Trebuchet MS"/>
                <a:sym typeface="Trebuchet MS"/>
              </a:endParaRPr>
            </a:p>
          </p:txBody>
        </p:sp>
        <p:sp>
          <p:nvSpPr>
            <p:cNvPr id="156" name="Google Shape;156;p20"/>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rebuchet MS"/>
                <a:buNone/>
              </a:pPr>
              <a:endParaRPr sz="2400">
                <a:solidFill>
                  <a:schemeClr val="dk1"/>
                </a:solidFill>
                <a:latin typeface="Trebuchet MS"/>
                <a:ea typeface="Trebuchet MS"/>
                <a:cs typeface="Trebuchet MS"/>
                <a:sym typeface="Trebuchet MS"/>
              </a:endParaRPr>
            </a:p>
          </p:txBody>
        </p:sp>
        <p:sp>
          <p:nvSpPr>
            <p:cNvPr id="157" name="Google Shape;157;p20"/>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rebuchet MS"/>
                <a:buNone/>
              </a:pPr>
              <a:endParaRPr sz="2400">
                <a:solidFill>
                  <a:schemeClr val="dk1"/>
                </a:solidFill>
                <a:latin typeface="Trebuchet MS"/>
                <a:ea typeface="Trebuchet MS"/>
                <a:cs typeface="Trebuchet MS"/>
                <a:sym typeface="Trebuchet MS"/>
              </a:endParaRPr>
            </a:p>
          </p:txBody>
        </p:sp>
        <p:sp>
          <p:nvSpPr>
            <p:cNvPr id="158" name="Google Shape;158;p20"/>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rebuchet MS"/>
                <a:buNone/>
              </a:pPr>
              <a:endParaRPr sz="2400">
                <a:solidFill>
                  <a:schemeClr val="dk1"/>
                </a:solidFill>
                <a:latin typeface="Trebuchet MS"/>
                <a:ea typeface="Trebuchet MS"/>
                <a:cs typeface="Trebuchet MS"/>
                <a:sym typeface="Trebuchet MS"/>
              </a:endParaRPr>
            </a:p>
          </p:txBody>
        </p:sp>
        <p:sp>
          <p:nvSpPr>
            <p:cNvPr id="159" name="Google Shape;159;p20"/>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rebuchet MS"/>
                <a:buNone/>
              </a:pPr>
              <a:endParaRPr sz="2400">
                <a:solidFill>
                  <a:schemeClr val="dk1"/>
                </a:solidFill>
                <a:latin typeface="Trebuchet MS"/>
                <a:ea typeface="Trebuchet MS"/>
                <a:cs typeface="Trebuchet MS"/>
                <a:sym typeface="Trebuchet MS"/>
              </a:endParaRPr>
            </a:p>
          </p:txBody>
        </p:sp>
        <p:sp>
          <p:nvSpPr>
            <p:cNvPr id="160" name="Google Shape;160;p20"/>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rebuchet MS"/>
                <a:buNone/>
              </a:pPr>
              <a:endParaRPr sz="2400">
                <a:solidFill>
                  <a:schemeClr val="dk1"/>
                </a:solidFill>
                <a:latin typeface="Trebuchet MS"/>
                <a:ea typeface="Trebuchet MS"/>
                <a:cs typeface="Trebuchet MS"/>
                <a:sym typeface="Trebuchet MS"/>
              </a:endParaRPr>
            </a:p>
          </p:txBody>
        </p:sp>
        <p:sp>
          <p:nvSpPr>
            <p:cNvPr id="161" name="Google Shape;161;p20"/>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rebuchet MS"/>
                <a:buNone/>
              </a:pPr>
              <a:endParaRPr sz="2400">
                <a:solidFill>
                  <a:schemeClr val="dk1"/>
                </a:solidFill>
                <a:latin typeface="Trebuchet MS"/>
                <a:ea typeface="Trebuchet MS"/>
                <a:cs typeface="Trebuchet MS"/>
                <a:sym typeface="Trebuchet MS"/>
              </a:endParaRPr>
            </a:p>
          </p:txBody>
        </p:sp>
        <p:sp>
          <p:nvSpPr>
            <p:cNvPr id="162" name="Google Shape;162;p20"/>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rebuchet MS"/>
                <a:buNone/>
              </a:pPr>
              <a:endParaRPr sz="2400">
                <a:solidFill>
                  <a:schemeClr val="dk1"/>
                </a:solidFill>
                <a:latin typeface="Trebuchet MS"/>
                <a:ea typeface="Trebuchet MS"/>
                <a:cs typeface="Trebuchet MS"/>
                <a:sym typeface="Trebuchet MS"/>
              </a:endParaRPr>
            </a:p>
          </p:txBody>
        </p:sp>
        <p:sp>
          <p:nvSpPr>
            <p:cNvPr id="163" name="Google Shape;163;p20"/>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rebuchet MS"/>
                <a:buNone/>
              </a:pPr>
              <a:endParaRPr sz="2400">
                <a:solidFill>
                  <a:schemeClr val="dk1"/>
                </a:solidFill>
                <a:latin typeface="Trebuchet MS"/>
                <a:ea typeface="Trebuchet MS"/>
                <a:cs typeface="Trebuchet MS"/>
                <a:sym typeface="Trebuchet MS"/>
              </a:endParaRPr>
            </a:p>
          </p:txBody>
        </p:sp>
        <p:sp>
          <p:nvSpPr>
            <p:cNvPr id="164" name="Google Shape;164;p20"/>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rebuchet MS"/>
                <a:buNone/>
              </a:pPr>
              <a:endParaRPr sz="2400">
                <a:solidFill>
                  <a:schemeClr val="dk1"/>
                </a:solidFill>
                <a:latin typeface="Trebuchet MS"/>
                <a:ea typeface="Trebuchet MS"/>
                <a:cs typeface="Trebuchet MS"/>
                <a:sym typeface="Trebuchet MS"/>
              </a:endParaRPr>
            </a:p>
          </p:txBody>
        </p:sp>
        <p:sp>
          <p:nvSpPr>
            <p:cNvPr id="165" name="Google Shape;165;p20"/>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rebuchet MS"/>
                <a:buNone/>
              </a:pPr>
              <a:endParaRPr sz="2400">
                <a:solidFill>
                  <a:schemeClr val="dk1"/>
                </a:solidFill>
                <a:latin typeface="Trebuchet MS"/>
                <a:ea typeface="Trebuchet MS"/>
                <a:cs typeface="Trebuchet MS"/>
                <a:sym typeface="Trebuchet MS"/>
              </a:endParaRPr>
            </a:p>
          </p:txBody>
        </p:sp>
        <p:sp>
          <p:nvSpPr>
            <p:cNvPr id="166" name="Google Shape;166;p20"/>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rebuchet MS"/>
                <a:buNone/>
              </a:pPr>
              <a:endParaRPr sz="2400">
                <a:solidFill>
                  <a:schemeClr val="dk1"/>
                </a:solidFill>
                <a:latin typeface="Trebuchet MS"/>
                <a:ea typeface="Trebuchet MS"/>
                <a:cs typeface="Trebuchet MS"/>
                <a:sym typeface="Trebuchet MS"/>
              </a:endParaRPr>
            </a:p>
          </p:txBody>
        </p:sp>
        <p:sp>
          <p:nvSpPr>
            <p:cNvPr id="167" name="Google Shape;167;p20"/>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rebuchet MS"/>
                <a:buNone/>
              </a:pPr>
              <a:endParaRPr sz="2400">
                <a:solidFill>
                  <a:schemeClr val="dk1"/>
                </a:solidFill>
                <a:latin typeface="Trebuchet MS"/>
                <a:ea typeface="Trebuchet MS"/>
                <a:cs typeface="Trebuchet MS"/>
                <a:sym typeface="Trebuchet MS"/>
              </a:endParaRPr>
            </a:p>
          </p:txBody>
        </p:sp>
        <p:sp>
          <p:nvSpPr>
            <p:cNvPr id="168" name="Google Shape;168;p20"/>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rebuchet MS"/>
                <a:buNone/>
              </a:pPr>
              <a:endParaRPr sz="2400">
                <a:solidFill>
                  <a:schemeClr val="dk1"/>
                </a:solidFill>
                <a:latin typeface="Trebuchet MS"/>
                <a:ea typeface="Trebuchet MS"/>
                <a:cs typeface="Trebuchet MS"/>
                <a:sym typeface="Trebuchet MS"/>
              </a:endParaRPr>
            </a:p>
          </p:txBody>
        </p:sp>
        <p:sp>
          <p:nvSpPr>
            <p:cNvPr id="169" name="Google Shape;169;p20"/>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rebuchet MS"/>
                <a:buNone/>
              </a:pPr>
              <a:endParaRPr sz="2400">
                <a:solidFill>
                  <a:schemeClr val="dk1"/>
                </a:solidFill>
                <a:latin typeface="Trebuchet MS"/>
                <a:ea typeface="Trebuchet MS"/>
                <a:cs typeface="Trebuchet MS"/>
                <a:sym typeface="Trebuchet MS"/>
              </a:endParaRPr>
            </a:p>
          </p:txBody>
        </p:sp>
        <p:sp>
          <p:nvSpPr>
            <p:cNvPr id="170" name="Google Shape;170;p20"/>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rebuchet MS"/>
                <a:buNone/>
              </a:pPr>
              <a:endParaRPr sz="2400">
                <a:solidFill>
                  <a:schemeClr val="dk1"/>
                </a:solidFill>
                <a:latin typeface="Trebuchet MS"/>
                <a:ea typeface="Trebuchet MS"/>
                <a:cs typeface="Trebuchet MS"/>
                <a:sym typeface="Trebuchet MS"/>
              </a:endParaRPr>
            </a:p>
          </p:txBody>
        </p:sp>
        <p:sp>
          <p:nvSpPr>
            <p:cNvPr id="171" name="Google Shape;171;p20"/>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rebuchet MS"/>
                <a:buNone/>
              </a:pPr>
              <a:endParaRPr sz="2400">
                <a:solidFill>
                  <a:schemeClr val="dk1"/>
                </a:solidFill>
                <a:latin typeface="Trebuchet MS"/>
                <a:ea typeface="Trebuchet MS"/>
                <a:cs typeface="Trebuchet MS"/>
                <a:sym typeface="Trebuchet MS"/>
              </a:endParaRPr>
            </a:p>
          </p:txBody>
        </p:sp>
        <p:sp>
          <p:nvSpPr>
            <p:cNvPr id="172" name="Google Shape;172;p20"/>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rebuchet MS"/>
                <a:buNone/>
              </a:pPr>
              <a:endParaRPr sz="2400">
                <a:solidFill>
                  <a:schemeClr val="dk1"/>
                </a:solidFill>
                <a:latin typeface="Trebuchet MS"/>
                <a:ea typeface="Trebuchet MS"/>
                <a:cs typeface="Trebuchet MS"/>
                <a:sym typeface="Trebuchet MS"/>
              </a:endParaRPr>
            </a:p>
          </p:txBody>
        </p:sp>
        <p:sp>
          <p:nvSpPr>
            <p:cNvPr id="173" name="Google Shape;173;p20"/>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rebuchet MS"/>
                <a:buNone/>
              </a:pPr>
              <a:endParaRPr sz="2400">
                <a:solidFill>
                  <a:schemeClr val="dk1"/>
                </a:solidFill>
                <a:latin typeface="Trebuchet MS"/>
                <a:ea typeface="Trebuchet MS"/>
                <a:cs typeface="Trebuchet MS"/>
                <a:sym typeface="Trebuchet MS"/>
              </a:endParaRPr>
            </a:p>
          </p:txBody>
        </p:sp>
        <p:sp>
          <p:nvSpPr>
            <p:cNvPr id="174" name="Google Shape;174;p20"/>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rebuchet MS"/>
                <a:buNone/>
              </a:pPr>
              <a:endParaRPr sz="2400">
                <a:solidFill>
                  <a:schemeClr val="dk1"/>
                </a:solidFill>
                <a:latin typeface="Trebuchet MS"/>
                <a:ea typeface="Trebuchet MS"/>
                <a:cs typeface="Trebuchet MS"/>
                <a:sym typeface="Trebuchet MS"/>
              </a:endParaRPr>
            </a:p>
          </p:txBody>
        </p:sp>
        <p:sp>
          <p:nvSpPr>
            <p:cNvPr id="175" name="Google Shape;175;p20"/>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rebuchet MS"/>
                <a:buNone/>
              </a:pPr>
              <a:endParaRPr sz="2400">
                <a:solidFill>
                  <a:schemeClr val="dk1"/>
                </a:solidFill>
                <a:latin typeface="Trebuchet MS"/>
                <a:ea typeface="Trebuchet MS"/>
                <a:cs typeface="Trebuchet MS"/>
                <a:sym typeface="Trebuchet MS"/>
              </a:endParaRPr>
            </a:p>
          </p:txBody>
        </p:sp>
        <p:sp>
          <p:nvSpPr>
            <p:cNvPr id="176" name="Google Shape;176;p20"/>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rebuchet MS"/>
                <a:buNone/>
              </a:pPr>
              <a:endParaRPr sz="2400">
                <a:solidFill>
                  <a:schemeClr val="dk1"/>
                </a:solidFill>
                <a:latin typeface="Trebuchet MS"/>
                <a:ea typeface="Trebuchet MS"/>
                <a:cs typeface="Trebuchet MS"/>
                <a:sym typeface="Trebuchet MS"/>
              </a:endParaRPr>
            </a:p>
          </p:txBody>
        </p:sp>
        <p:sp>
          <p:nvSpPr>
            <p:cNvPr id="177" name="Google Shape;177;p20"/>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rebuchet MS"/>
                <a:buNone/>
              </a:pPr>
              <a:endParaRPr sz="2400">
                <a:solidFill>
                  <a:schemeClr val="dk1"/>
                </a:solidFill>
                <a:latin typeface="Trebuchet MS"/>
                <a:ea typeface="Trebuchet MS"/>
                <a:cs typeface="Trebuchet MS"/>
                <a:sym typeface="Trebuchet MS"/>
              </a:endParaRPr>
            </a:p>
          </p:txBody>
        </p:sp>
        <p:sp>
          <p:nvSpPr>
            <p:cNvPr id="178" name="Google Shape;178;p20"/>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rebuchet MS"/>
                <a:buNone/>
              </a:pPr>
              <a:endParaRPr sz="2400">
                <a:solidFill>
                  <a:schemeClr val="dk1"/>
                </a:solidFill>
                <a:latin typeface="Trebuchet MS"/>
                <a:ea typeface="Trebuchet MS"/>
                <a:cs typeface="Trebuchet MS"/>
                <a:sym typeface="Trebuchet MS"/>
              </a:endParaRPr>
            </a:p>
          </p:txBody>
        </p:sp>
        <p:sp>
          <p:nvSpPr>
            <p:cNvPr id="179" name="Google Shape;179;p20"/>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rebuchet MS"/>
                <a:buNone/>
              </a:pPr>
              <a:endParaRPr sz="2400">
                <a:solidFill>
                  <a:schemeClr val="dk1"/>
                </a:solidFill>
                <a:latin typeface="Trebuchet MS"/>
                <a:ea typeface="Trebuchet MS"/>
                <a:cs typeface="Trebuchet MS"/>
                <a:sym typeface="Trebuchet MS"/>
              </a:endParaRPr>
            </a:p>
          </p:txBody>
        </p:sp>
        <p:sp>
          <p:nvSpPr>
            <p:cNvPr id="180" name="Google Shape;180;p20"/>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rebuchet MS"/>
                <a:buNone/>
              </a:pPr>
              <a:endParaRPr sz="2400">
                <a:solidFill>
                  <a:schemeClr val="dk1"/>
                </a:solidFill>
                <a:latin typeface="Trebuchet MS"/>
                <a:ea typeface="Trebuchet MS"/>
                <a:cs typeface="Trebuchet MS"/>
                <a:sym typeface="Trebuchet MS"/>
              </a:endParaRPr>
            </a:p>
          </p:txBody>
        </p:sp>
        <p:sp>
          <p:nvSpPr>
            <p:cNvPr id="181" name="Google Shape;181;p20"/>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rebuchet MS"/>
                <a:buNone/>
              </a:pPr>
              <a:endParaRPr sz="2400">
                <a:solidFill>
                  <a:schemeClr val="dk1"/>
                </a:solidFill>
                <a:latin typeface="Trebuchet MS"/>
                <a:ea typeface="Trebuchet MS"/>
                <a:cs typeface="Trebuchet MS"/>
                <a:sym typeface="Trebuchet MS"/>
              </a:endParaRPr>
            </a:p>
          </p:txBody>
        </p:sp>
        <p:sp>
          <p:nvSpPr>
            <p:cNvPr id="182" name="Google Shape;182;p20"/>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rebuchet MS"/>
                <a:buNone/>
              </a:pPr>
              <a:endParaRPr sz="2400">
                <a:solidFill>
                  <a:schemeClr val="dk1"/>
                </a:solidFill>
                <a:latin typeface="Trebuchet MS"/>
                <a:ea typeface="Trebuchet MS"/>
                <a:cs typeface="Trebuchet MS"/>
                <a:sym typeface="Trebuchet MS"/>
              </a:endParaRPr>
            </a:p>
          </p:txBody>
        </p:sp>
        <p:sp>
          <p:nvSpPr>
            <p:cNvPr id="183" name="Google Shape;183;p20"/>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rebuchet MS"/>
                <a:buNone/>
              </a:pPr>
              <a:endParaRPr sz="2400">
                <a:solidFill>
                  <a:schemeClr val="dk1"/>
                </a:solidFill>
                <a:latin typeface="Trebuchet MS"/>
                <a:ea typeface="Trebuchet MS"/>
                <a:cs typeface="Trebuchet MS"/>
                <a:sym typeface="Trebuchet MS"/>
              </a:endParaRPr>
            </a:p>
          </p:txBody>
        </p:sp>
        <p:sp>
          <p:nvSpPr>
            <p:cNvPr id="184" name="Google Shape;184;p20"/>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rebuchet MS"/>
                <a:buNone/>
              </a:pPr>
              <a:endParaRPr sz="2400">
                <a:solidFill>
                  <a:schemeClr val="dk1"/>
                </a:solidFill>
                <a:latin typeface="Trebuchet MS"/>
                <a:ea typeface="Trebuchet MS"/>
                <a:cs typeface="Trebuchet MS"/>
                <a:sym typeface="Trebuchet MS"/>
              </a:endParaRPr>
            </a:p>
          </p:txBody>
        </p:sp>
        <p:sp>
          <p:nvSpPr>
            <p:cNvPr id="185" name="Google Shape;185;p20"/>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rebuchet MS"/>
                <a:buNone/>
              </a:pPr>
              <a:endParaRPr sz="2400">
                <a:solidFill>
                  <a:schemeClr val="dk1"/>
                </a:solidFill>
                <a:latin typeface="Trebuchet MS"/>
                <a:ea typeface="Trebuchet MS"/>
                <a:cs typeface="Trebuchet MS"/>
                <a:sym typeface="Trebuchet MS"/>
              </a:endParaRPr>
            </a:p>
          </p:txBody>
        </p:sp>
        <p:sp>
          <p:nvSpPr>
            <p:cNvPr id="186" name="Google Shape;186;p20"/>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rebuchet MS"/>
                <a:buNone/>
              </a:pPr>
              <a:endParaRPr sz="2400">
                <a:solidFill>
                  <a:schemeClr val="dk1"/>
                </a:solidFill>
                <a:latin typeface="Trebuchet MS"/>
                <a:ea typeface="Trebuchet MS"/>
                <a:cs typeface="Trebuchet MS"/>
                <a:sym typeface="Trebuchet MS"/>
              </a:endParaRPr>
            </a:p>
          </p:txBody>
        </p:sp>
      </p:grpSp>
      <p:sp>
        <p:nvSpPr>
          <p:cNvPr id="187" name="Google Shape;187;p20"/>
          <p:cNvSpPr/>
          <p:nvPr/>
        </p:nvSpPr>
        <p:spPr>
          <a:xfrm rot="3011561">
            <a:off x="11179250" y="-1061986"/>
            <a:ext cx="1794449" cy="171582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Trebuchet MS"/>
              <a:buNone/>
            </a:pPr>
            <a:endParaRPr sz="2400">
              <a:solidFill>
                <a:schemeClr val="dk1"/>
              </a:solidFill>
              <a:latin typeface="Trebuchet MS"/>
              <a:ea typeface="Trebuchet MS"/>
              <a:cs typeface="Trebuchet MS"/>
              <a:sym typeface="Trebuchet MS"/>
            </a:endParaRPr>
          </a:p>
        </p:txBody>
      </p:sp>
      <p:sp>
        <p:nvSpPr>
          <p:cNvPr id="188" name="Google Shape;188;p20"/>
          <p:cNvSpPr txBox="1">
            <a:spLocks noGrp="1"/>
          </p:cNvSpPr>
          <p:nvPr>
            <p:ph type="ctrTitle"/>
          </p:nvPr>
        </p:nvSpPr>
        <p:spPr>
          <a:xfrm>
            <a:off x="982195" y="497367"/>
            <a:ext cx="10230000" cy="7704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accent1"/>
              </a:buClr>
              <a:buSzPts val="800"/>
              <a:buFont typeface="Trebuchet MS"/>
              <a:buNone/>
              <a:defRPr/>
            </a:lvl1pPr>
            <a:lvl2pPr lvl="1" algn="ctr">
              <a:spcBef>
                <a:spcPts val="0"/>
              </a:spcBef>
              <a:spcAft>
                <a:spcPts val="0"/>
              </a:spcAft>
              <a:buClr>
                <a:schemeClr val="dk2"/>
              </a:buClr>
              <a:buSzPts val="800"/>
              <a:buNone/>
              <a:defRPr sz="1067"/>
            </a:lvl2pPr>
            <a:lvl3pPr lvl="2" algn="ctr">
              <a:spcBef>
                <a:spcPts val="0"/>
              </a:spcBef>
              <a:spcAft>
                <a:spcPts val="0"/>
              </a:spcAft>
              <a:buClr>
                <a:schemeClr val="dk2"/>
              </a:buClr>
              <a:buSzPts val="800"/>
              <a:buNone/>
              <a:defRPr sz="1067"/>
            </a:lvl3pPr>
            <a:lvl4pPr lvl="3" algn="ctr">
              <a:spcBef>
                <a:spcPts val="0"/>
              </a:spcBef>
              <a:spcAft>
                <a:spcPts val="0"/>
              </a:spcAft>
              <a:buClr>
                <a:schemeClr val="dk2"/>
              </a:buClr>
              <a:buSzPts val="800"/>
              <a:buNone/>
              <a:defRPr sz="1067"/>
            </a:lvl4pPr>
            <a:lvl5pPr lvl="4" algn="ctr">
              <a:spcBef>
                <a:spcPts val="0"/>
              </a:spcBef>
              <a:spcAft>
                <a:spcPts val="0"/>
              </a:spcAft>
              <a:buClr>
                <a:schemeClr val="dk2"/>
              </a:buClr>
              <a:buSzPts val="800"/>
              <a:buNone/>
              <a:defRPr sz="1067"/>
            </a:lvl5pPr>
            <a:lvl6pPr lvl="5" algn="ctr">
              <a:spcBef>
                <a:spcPts val="0"/>
              </a:spcBef>
              <a:spcAft>
                <a:spcPts val="0"/>
              </a:spcAft>
              <a:buClr>
                <a:schemeClr val="dk2"/>
              </a:buClr>
              <a:buSzPts val="800"/>
              <a:buNone/>
              <a:defRPr sz="1067"/>
            </a:lvl6pPr>
            <a:lvl7pPr lvl="6" algn="ctr">
              <a:spcBef>
                <a:spcPts val="0"/>
              </a:spcBef>
              <a:spcAft>
                <a:spcPts val="0"/>
              </a:spcAft>
              <a:buClr>
                <a:schemeClr val="dk2"/>
              </a:buClr>
              <a:buSzPts val="800"/>
              <a:buNone/>
              <a:defRPr sz="1067"/>
            </a:lvl7pPr>
            <a:lvl8pPr lvl="7" algn="ctr">
              <a:spcBef>
                <a:spcPts val="0"/>
              </a:spcBef>
              <a:spcAft>
                <a:spcPts val="0"/>
              </a:spcAft>
              <a:buClr>
                <a:schemeClr val="dk2"/>
              </a:buClr>
              <a:buSzPts val="800"/>
              <a:buNone/>
              <a:defRPr sz="1067"/>
            </a:lvl8pPr>
            <a:lvl9pPr lvl="8" algn="ctr">
              <a:spcBef>
                <a:spcPts val="0"/>
              </a:spcBef>
              <a:spcAft>
                <a:spcPts val="0"/>
              </a:spcAft>
              <a:buClr>
                <a:schemeClr val="dk2"/>
              </a:buClr>
              <a:buSzPts val="800"/>
              <a:buNone/>
              <a:defRPr sz="1067"/>
            </a:lvl9pPr>
          </a:lstStyle>
          <a:p>
            <a:endParaRPr/>
          </a:p>
        </p:txBody>
      </p:sp>
    </p:spTree>
    <p:extLst>
      <p:ext uri="{BB962C8B-B14F-4D97-AF65-F5344CB8AC3E}">
        <p14:creationId xmlns:p14="http://schemas.microsoft.com/office/powerpoint/2010/main" val="35446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9"/>
        <p:cNvGrpSpPr/>
        <p:nvPr/>
      </p:nvGrpSpPr>
      <p:grpSpPr>
        <a:xfrm>
          <a:off x="0" y="0"/>
          <a:ext cx="0" cy="0"/>
          <a:chOff x="0" y="0"/>
          <a:chExt cx="0" cy="0"/>
        </a:xfrm>
      </p:grpSpPr>
      <p:sp>
        <p:nvSpPr>
          <p:cNvPr id="30" name="Google Shape;30;p27"/>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Clr>
                <a:srgbClr val="898989"/>
              </a:buClr>
              <a:buSzPts val="900"/>
              <a:buFont typeface="Trebuchet MS"/>
              <a:buChar cha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7"/>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Clr>
                <a:srgbClr val="898989"/>
              </a:buClr>
              <a:buSzPts val="900"/>
              <a:buFont typeface="Trebuchet MS"/>
              <a:buChar cha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7"/>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1pPr>
            <a:lvl2pPr marL="0" lvl="1" indent="0" algn="r">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2pPr>
            <a:lvl3pPr marL="0" lvl="2" indent="0" algn="r">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3pPr>
            <a:lvl4pPr marL="0" lvl="3" indent="0" algn="r">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4pPr>
            <a:lvl5pPr marL="0" lvl="4" indent="0" algn="r">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5pPr>
            <a:lvl6pPr marL="0" lvl="5" indent="0" algn="r">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6pPr>
            <a:lvl7pPr marL="0" lvl="6" indent="0" algn="r">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7pPr>
            <a:lvl8pPr marL="0" lvl="7" indent="0" algn="r">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8pPr>
            <a:lvl9pPr marL="0" lvl="8" indent="0" algn="r">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9pPr>
          </a:lstStyle>
          <a:p>
            <a:pPr marL="0" lvl="0" indent="-57150" algn="r" rtl="0">
              <a:spcBef>
                <a:spcPts val="0"/>
              </a:spcBef>
              <a:spcAft>
                <a:spcPts val="0"/>
              </a:spcAft>
              <a:buClr>
                <a:schemeClr val="accent1"/>
              </a:buClr>
              <a:buSzPts val="900"/>
              <a:buFont typeface="Trebuchet MS"/>
              <a:buChar char="●"/>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28"/>
          <p:cNvSpPr txBox="1">
            <a:spLocks noGrp="1"/>
          </p:cNvSpPr>
          <p:nvPr>
            <p:ph type="title"/>
          </p:nvPr>
        </p:nvSpPr>
        <p:spPr>
          <a:xfrm>
            <a:off x="609600" y="190500"/>
            <a:ext cx="10972800" cy="58261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28"/>
          <p:cNvSpPr txBox="1">
            <a:spLocks noGrp="1"/>
          </p:cNvSpPr>
          <p:nvPr>
            <p:ph type="body" idx="1"/>
          </p:nvPr>
        </p:nvSpPr>
        <p:spPr>
          <a:xfrm>
            <a:off x="609600" y="1174750"/>
            <a:ext cx="5384800" cy="49530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8"/>
          <p:cNvSpPr txBox="1">
            <a:spLocks noGrp="1"/>
          </p:cNvSpPr>
          <p:nvPr>
            <p:ph type="body" idx="2"/>
          </p:nvPr>
        </p:nvSpPr>
        <p:spPr>
          <a:xfrm>
            <a:off x="6197600" y="1174750"/>
            <a:ext cx="5384800" cy="49530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8"/>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Clr>
                <a:srgbClr val="898989"/>
              </a:buClr>
              <a:buSzPts val="900"/>
              <a:buFont typeface="Trebuchet MS"/>
              <a:buChar cha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8"/>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Clr>
                <a:srgbClr val="898989"/>
              </a:buClr>
              <a:buSzPts val="900"/>
              <a:buFont typeface="Trebuchet MS"/>
              <a:buChar cha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8"/>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1pPr>
            <a:lvl2pPr marL="0" lvl="1" indent="0" algn="r">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2pPr>
            <a:lvl3pPr marL="0" lvl="2" indent="0" algn="r">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3pPr>
            <a:lvl4pPr marL="0" lvl="3" indent="0" algn="r">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4pPr>
            <a:lvl5pPr marL="0" lvl="4" indent="0" algn="r">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5pPr>
            <a:lvl6pPr marL="0" lvl="5" indent="0" algn="r">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6pPr>
            <a:lvl7pPr marL="0" lvl="6" indent="0" algn="r">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7pPr>
            <a:lvl8pPr marL="0" lvl="7" indent="0" algn="r">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8pPr>
            <a:lvl9pPr marL="0" lvl="8" indent="0" algn="r">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9pPr>
          </a:lstStyle>
          <a:p>
            <a:pPr marL="0" lvl="0" indent="-57150" algn="r" rtl="0">
              <a:spcBef>
                <a:spcPts val="0"/>
              </a:spcBef>
              <a:spcAft>
                <a:spcPts val="0"/>
              </a:spcAft>
              <a:buClr>
                <a:schemeClr val="accent1"/>
              </a:buClr>
              <a:buSzPts val="900"/>
              <a:buFont typeface="Trebuchet MS"/>
              <a:buChar char="●"/>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0"/>
        <p:cNvGrpSpPr/>
        <p:nvPr/>
      </p:nvGrpSpPr>
      <p:grpSpPr>
        <a:xfrm>
          <a:off x="0" y="0"/>
          <a:ext cx="0" cy="0"/>
          <a:chOff x="0" y="0"/>
          <a:chExt cx="0" cy="0"/>
        </a:xfrm>
      </p:grpSpPr>
      <p:sp>
        <p:nvSpPr>
          <p:cNvPr id="41" name="Google Shape;41;p29"/>
          <p:cNvSpPr txBox="1">
            <a:spLocks noGrp="1"/>
          </p:cNvSpPr>
          <p:nvPr>
            <p:ph type="title"/>
          </p:nvPr>
        </p:nvSpPr>
        <p:spPr>
          <a:xfrm>
            <a:off x="831851" y="1709738"/>
            <a:ext cx="10515600" cy="2852737"/>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6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29"/>
          <p:cNvSpPr txBox="1">
            <a:spLocks noGrp="1"/>
          </p:cNvSpPr>
          <p:nvPr>
            <p:ph type="body" idx="1"/>
          </p:nvPr>
        </p:nvSpPr>
        <p:spPr>
          <a:xfrm>
            <a:off x="831851" y="4589463"/>
            <a:ext cx="10515600" cy="1500187"/>
          </a:xfrm>
          <a:prstGeom prst="rect">
            <a:avLst/>
          </a:prstGeom>
          <a:noFill/>
          <a:ln>
            <a:noFill/>
          </a:ln>
        </p:spPr>
        <p:txBody>
          <a:bodyPr spcFirstLastPara="1" wrap="square" lIns="91425" tIns="45700" rIns="91425" bIns="45700" anchor="t" anchorCtr="0">
            <a:noAutofit/>
          </a:bodyPr>
          <a:lstStyle>
            <a:lvl1pPr marL="457200" lvl="0" indent="-228600" algn="l">
              <a:spcBef>
                <a:spcPts val="480"/>
              </a:spcBef>
              <a:spcAft>
                <a:spcPts val="0"/>
              </a:spcAft>
              <a:buClr>
                <a:schemeClr val="dk1"/>
              </a:buClr>
              <a:buSzPts val="2400"/>
              <a:buFont typeface="Arial"/>
              <a:buNone/>
              <a:defRPr sz="2400"/>
            </a:lvl1pPr>
            <a:lvl2pPr marL="914400" lvl="1" indent="-228600" algn="l">
              <a:spcBef>
                <a:spcPts val="400"/>
              </a:spcBef>
              <a:spcAft>
                <a:spcPts val="0"/>
              </a:spcAft>
              <a:buClr>
                <a:schemeClr val="dk1"/>
              </a:buClr>
              <a:buSzPts val="2000"/>
              <a:buFont typeface="Arial"/>
              <a:buNone/>
              <a:defRPr sz="2000"/>
            </a:lvl2pPr>
            <a:lvl3pPr marL="1371600" lvl="2" indent="-228600" algn="l">
              <a:spcBef>
                <a:spcPts val="360"/>
              </a:spcBef>
              <a:spcAft>
                <a:spcPts val="0"/>
              </a:spcAft>
              <a:buClr>
                <a:schemeClr val="dk1"/>
              </a:buClr>
              <a:buSzPts val="1800"/>
              <a:buFont typeface="Arial"/>
              <a:buNone/>
              <a:defRPr sz="1800"/>
            </a:lvl3pPr>
            <a:lvl4pPr marL="1828800" lvl="3" indent="-228600" algn="l">
              <a:spcBef>
                <a:spcPts val="320"/>
              </a:spcBef>
              <a:spcAft>
                <a:spcPts val="0"/>
              </a:spcAft>
              <a:buClr>
                <a:schemeClr val="dk1"/>
              </a:buClr>
              <a:buSzPts val="1600"/>
              <a:buFont typeface="Arial"/>
              <a:buNone/>
              <a:defRPr sz="1600"/>
            </a:lvl4pPr>
            <a:lvl5pPr marL="2286000" lvl="4" indent="-228600" algn="l">
              <a:spcBef>
                <a:spcPts val="320"/>
              </a:spcBef>
              <a:spcAft>
                <a:spcPts val="0"/>
              </a:spcAft>
              <a:buClr>
                <a:schemeClr val="dk1"/>
              </a:buClr>
              <a:buSzPts val="1600"/>
              <a:buFont typeface="Arial"/>
              <a:buNone/>
              <a:defRPr sz="1600"/>
            </a:lvl5pPr>
            <a:lvl6pPr marL="2743200" lvl="5" indent="-228600" algn="l">
              <a:lnSpc>
                <a:spcPct val="90000"/>
              </a:lnSpc>
              <a:spcBef>
                <a:spcPts val="500"/>
              </a:spcBef>
              <a:spcAft>
                <a:spcPts val="0"/>
              </a:spcAft>
              <a:buClr>
                <a:schemeClr val="dk1"/>
              </a:buClr>
              <a:buSzPts val="1600"/>
              <a:buNone/>
              <a:defRPr sz="1600"/>
            </a:lvl6pPr>
            <a:lvl7pPr marL="3200400" lvl="6" indent="-228600" algn="l">
              <a:lnSpc>
                <a:spcPct val="90000"/>
              </a:lnSpc>
              <a:spcBef>
                <a:spcPts val="500"/>
              </a:spcBef>
              <a:spcAft>
                <a:spcPts val="0"/>
              </a:spcAft>
              <a:buClr>
                <a:schemeClr val="dk1"/>
              </a:buClr>
              <a:buSzPts val="1600"/>
              <a:buNone/>
              <a:defRPr sz="1600"/>
            </a:lvl7pPr>
            <a:lvl8pPr marL="3657600" lvl="7" indent="-228600" algn="l">
              <a:lnSpc>
                <a:spcPct val="90000"/>
              </a:lnSpc>
              <a:spcBef>
                <a:spcPts val="500"/>
              </a:spcBef>
              <a:spcAft>
                <a:spcPts val="0"/>
              </a:spcAft>
              <a:buClr>
                <a:schemeClr val="dk1"/>
              </a:buClr>
              <a:buSzPts val="1600"/>
              <a:buNone/>
              <a:defRPr sz="1600"/>
            </a:lvl8pPr>
            <a:lvl9pPr marL="4114800" lvl="8" indent="-228600" algn="l">
              <a:lnSpc>
                <a:spcPct val="90000"/>
              </a:lnSpc>
              <a:spcBef>
                <a:spcPts val="500"/>
              </a:spcBef>
              <a:spcAft>
                <a:spcPts val="0"/>
              </a:spcAft>
              <a:buClr>
                <a:schemeClr val="dk1"/>
              </a:buClr>
              <a:buSzPts val="1600"/>
              <a:buNone/>
              <a:defRPr sz="1600"/>
            </a:lvl9pPr>
          </a:lstStyle>
          <a:p>
            <a:endParaRPr/>
          </a:p>
        </p:txBody>
      </p:sp>
      <p:sp>
        <p:nvSpPr>
          <p:cNvPr id="43" name="Google Shape;43;p29"/>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Clr>
                <a:srgbClr val="898989"/>
              </a:buClr>
              <a:buSzPts val="900"/>
              <a:buFont typeface="Trebuchet MS"/>
              <a:buChar cha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29"/>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Clr>
                <a:srgbClr val="898989"/>
              </a:buClr>
              <a:buSzPts val="900"/>
              <a:buFont typeface="Trebuchet MS"/>
              <a:buChar cha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29"/>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Clr>
                <a:schemeClr val="accent1"/>
              </a:buClr>
              <a:buSzPts val="900"/>
              <a:buFont typeface="Trebuchet MS"/>
              <a:buNone/>
              <a:defRPr sz="900">
                <a:solidFill>
                  <a:schemeClr val="accent1"/>
                </a:solidFill>
                <a:latin typeface="Trebuchet MS"/>
                <a:ea typeface="Trebuchet MS"/>
                <a:cs typeface="Trebuchet MS"/>
                <a:sym typeface="Trebuchet MS"/>
              </a:defRPr>
            </a:lvl1pPr>
            <a:lvl2pPr marL="0" lvl="1" indent="0" algn="r">
              <a:spcBef>
                <a:spcPts val="0"/>
              </a:spcBef>
              <a:spcAft>
                <a:spcPts val="0"/>
              </a:spcAft>
              <a:buClr>
                <a:schemeClr val="accent1"/>
              </a:buClr>
              <a:buSzPts val="900"/>
              <a:buFont typeface="Trebuchet MS"/>
              <a:buNone/>
              <a:defRPr sz="900">
                <a:solidFill>
                  <a:schemeClr val="accent1"/>
                </a:solidFill>
                <a:latin typeface="Trebuchet MS"/>
                <a:ea typeface="Trebuchet MS"/>
                <a:cs typeface="Trebuchet MS"/>
                <a:sym typeface="Trebuchet MS"/>
              </a:defRPr>
            </a:lvl2pPr>
            <a:lvl3pPr marL="0" lvl="2" indent="0" algn="r">
              <a:spcBef>
                <a:spcPts val="0"/>
              </a:spcBef>
              <a:spcAft>
                <a:spcPts val="0"/>
              </a:spcAft>
              <a:buClr>
                <a:schemeClr val="accent1"/>
              </a:buClr>
              <a:buSzPts val="900"/>
              <a:buFont typeface="Trebuchet MS"/>
              <a:buNone/>
              <a:defRPr sz="900">
                <a:solidFill>
                  <a:schemeClr val="accent1"/>
                </a:solidFill>
                <a:latin typeface="Trebuchet MS"/>
                <a:ea typeface="Trebuchet MS"/>
                <a:cs typeface="Trebuchet MS"/>
                <a:sym typeface="Trebuchet MS"/>
              </a:defRPr>
            </a:lvl3pPr>
            <a:lvl4pPr marL="0" lvl="3" indent="0" algn="r">
              <a:spcBef>
                <a:spcPts val="0"/>
              </a:spcBef>
              <a:spcAft>
                <a:spcPts val="0"/>
              </a:spcAft>
              <a:buClr>
                <a:schemeClr val="accent1"/>
              </a:buClr>
              <a:buSzPts val="900"/>
              <a:buFont typeface="Trebuchet MS"/>
              <a:buNone/>
              <a:defRPr sz="900">
                <a:solidFill>
                  <a:schemeClr val="accent1"/>
                </a:solidFill>
                <a:latin typeface="Trebuchet MS"/>
                <a:ea typeface="Trebuchet MS"/>
                <a:cs typeface="Trebuchet MS"/>
                <a:sym typeface="Trebuchet MS"/>
              </a:defRPr>
            </a:lvl4pPr>
            <a:lvl5pPr marL="0" lvl="4" indent="0" algn="r">
              <a:spcBef>
                <a:spcPts val="0"/>
              </a:spcBef>
              <a:spcAft>
                <a:spcPts val="0"/>
              </a:spcAft>
              <a:buClr>
                <a:schemeClr val="accent1"/>
              </a:buClr>
              <a:buSzPts val="900"/>
              <a:buFont typeface="Trebuchet MS"/>
              <a:buNone/>
              <a:defRPr sz="900">
                <a:solidFill>
                  <a:schemeClr val="accent1"/>
                </a:solidFill>
                <a:latin typeface="Trebuchet MS"/>
                <a:ea typeface="Trebuchet MS"/>
                <a:cs typeface="Trebuchet MS"/>
                <a:sym typeface="Trebuchet MS"/>
              </a:defRPr>
            </a:lvl5pPr>
            <a:lvl6pPr marL="0" lvl="5" indent="0" algn="r">
              <a:spcBef>
                <a:spcPts val="0"/>
              </a:spcBef>
              <a:spcAft>
                <a:spcPts val="0"/>
              </a:spcAft>
              <a:buClr>
                <a:schemeClr val="accent1"/>
              </a:buClr>
              <a:buSzPts val="900"/>
              <a:buFont typeface="Trebuchet MS"/>
              <a:buNone/>
              <a:defRPr sz="900">
                <a:solidFill>
                  <a:schemeClr val="accent1"/>
                </a:solidFill>
                <a:latin typeface="Trebuchet MS"/>
                <a:ea typeface="Trebuchet MS"/>
                <a:cs typeface="Trebuchet MS"/>
                <a:sym typeface="Trebuchet MS"/>
              </a:defRPr>
            </a:lvl6pPr>
            <a:lvl7pPr marL="0" lvl="6" indent="0" algn="r">
              <a:spcBef>
                <a:spcPts val="0"/>
              </a:spcBef>
              <a:spcAft>
                <a:spcPts val="0"/>
              </a:spcAft>
              <a:buClr>
                <a:schemeClr val="accent1"/>
              </a:buClr>
              <a:buSzPts val="900"/>
              <a:buFont typeface="Trebuchet MS"/>
              <a:buNone/>
              <a:defRPr sz="900">
                <a:solidFill>
                  <a:schemeClr val="accent1"/>
                </a:solidFill>
                <a:latin typeface="Trebuchet MS"/>
                <a:ea typeface="Trebuchet MS"/>
                <a:cs typeface="Trebuchet MS"/>
                <a:sym typeface="Trebuchet MS"/>
              </a:defRPr>
            </a:lvl7pPr>
            <a:lvl8pPr marL="0" lvl="7" indent="0" algn="r">
              <a:spcBef>
                <a:spcPts val="0"/>
              </a:spcBef>
              <a:spcAft>
                <a:spcPts val="0"/>
              </a:spcAft>
              <a:buClr>
                <a:schemeClr val="accent1"/>
              </a:buClr>
              <a:buSzPts val="900"/>
              <a:buFont typeface="Trebuchet MS"/>
              <a:buNone/>
              <a:defRPr sz="900">
                <a:solidFill>
                  <a:schemeClr val="accent1"/>
                </a:solidFill>
                <a:latin typeface="Trebuchet MS"/>
                <a:ea typeface="Trebuchet MS"/>
                <a:cs typeface="Trebuchet MS"/>
                <a:sym typeface="Trebuchet MS"/>
              </a:defRPr>
            </a:lvl8pPr>
            <a:lvl9pPr marL="0" lvl="8" indent="0" algn="r">
              <a:spcBef>
                <a:spcPts val="0"/>
              </a:spcBef>
              <a:spcAft>
                <a:spcPts val="0"/>
              </a:spcAft>
              <a:buClr>
                <a:schemeClr val="accent1"/>
              </a:buClr>
              <a:buSzPts val="900"/>
              <a:buFont typeface="Trebuchet MS"/>
              <a:buNone/>
              <a:defRPr sz="900">
                <a:solidFill>
                  <a:schemeClr val="accent1"/>
                </a:solidFill>
                <a:latin typeface="Trebuchet MS"/>
                <a:ea typeface="Trebuchet MS"/>
                <a:cs typeface="Trebuchet MS"/>
                <a:sym typeface="Trebuchet MS"/>
              </a:defRPr>
            </a:lvl9pPr>
          </a:lstStyle>
          <a:p>
            <a:pPr marL="0" lvl="0" indent="-57150" algn="r" rtl="0">
              <a:spcBef>
                <a:spcPts val="0"/>
              </a:spcBef>
              <a:spcAft>
                <a:spcPts val="0"/>
              </a:spcAft>
              <a:buClr>
                <a:schemeClr val="accent1"/>
              </a:buClr>
              <a:buSzPts val="900"/>
              <a:buFont typeface="Trebuchet MS"/>
              <a:buChar char="●"/>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6"/>
        <p:cNvGrpSpPr/>
        <p:nvPr/>
      </p:nvGrpSpPr>
      <p:grpSpPr>
        <a:xfrm>
          <a:off x="0" y="0"/>
          <a:ext cx="0" cy="0"/>
          <a:chOff x="0" y="0"/>
          <a:chExt cx="0" cy="0"/>
        </a:xfrm>
      </p:grpSpPr>
      <p:sp>
        <p:nvSpPr>
          <p:cNvPr id="47" name="Google Shape;47;p30"/>
          <p:cNvSpPr txBox="1">
            <a:spLocks noGrp="1"/>
          </p:cNvSpPr>
          <p:nvPr>
            <p:ph type="title"/>
          </p:nvPr>
        </p:nvSpPr>
        <p:spPr>
          <a:xfrm>
            <a:off x="840317" y="365125"/>
            <a:ext cx="10515600" cy="1325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30"/>
          <p:cNvSpPr txBox="1">
            <a:spLocks noGrp="1"/>
          </p:cNvSpPr>
          <p:nvPr>
            <p:ph type="body" idx="1"/>
          </p:nvPr>
        </p:nvSpPr>
        <p:spPr>
          <a:xfrm>
            <a:off x="840317" y="1681163"/>
            <a:ext cx="5158316" cy="82391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30"/>
          <p:cNvSpPr txBox="1">
            <a:spLocks noGrp="1"/>
          </p:cNvSpPr>
          <p:nvPr>
            <p:ph type="body" idx="2"/>
          </p:nvPr>
        </p:nvSpPr>
        <p:spPr>
          <a:xfrm>
            <a:off x="840317" y="2505075"/>
            <a:ext cx="5158316" cy="3684588"/>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30"/>
          <p:cNvSpPr txBox="1">
            <a:spLocks noGrp="1"/>
          </p:cNvSpPr>
          <p:nvPr>
            <p:ph type="body" idx="3"/>
          </p:nvPr>
        </p:nvSpPr>
        <p:spPr>
          <a:xfrm>
            <a:off x="6172200" y="1681163"/>
            <a:ext cx="5183717" cy="82391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1" name="Google Shape;51;p30"/>
          <p:cNvSpPr txBox="1">
            <a:spLocks noGrp="1"/>
          </p:cNvSpPr>
          <p:nvPr>
            <p:ph type="body" idx="4"/>
          </p:nvPr>
        </p:nvSpPr>
        <p:spPr>
          <a:xfrm>
            <a:off x="6172200" y="2505075"/>
            <a:ext cx="5183717" cy="3684588"/>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30"/>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Clr>
                <a:srgbClr val="898989"/>
              </a:buClr>
              <a:buSzPts val="900"/>
              <a:buFont typeface="Trebuchet MS"/>
              <a:buChar cha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0"/>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Clr>
                <a:srgbClr val="898989"/>
              </a:buClr>
              <a:buSzPts val="900"/>
              <a:buFont typeface="Trebuchet MS"/>
              <a:buChar cha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30"/>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Clr>
                <a:schemeClr val="accent1"/>
              </a:buClr>
              <a:buSzPts val="900"/>
              <a:buFont typeface="Trebuchet MS"/>
              <a:buNone/>
              <a:defRPr sz="900">
                <a:solidFill>
                  <a:schemeClr val="accent1"/>
                </a:solidFill>
                <a:latin typeface="Trebuchet MS"/>
                <a:ea typeface="Trebuchet MS"/>
                <a:cs typeface="Trebuchet MS"/>
                <a:sym typeface="Trebuchet MS"/>
              </a:defRPr>
            </a:lvl1pPr>
            <a:lvl2pPr marL="0" lvl="1" indent="0" algn="r">
              <a:spcBef>
                <a:spcPts val="0"/>
              </a:spcBef>
              <a:spcAft>
                <a:spcPts val="0"/>
              </a:spcAft>
              <a:buClr>
                <a:schemeClr val="accent1"/>
              </a:buClr>
              <a:buSzPts val="900"/>
              <a:buFont typeface="Trebuchet MS"/>
              <a:buNone/>
              <a:defRPr sz="900">
                <a:solidFill>
                  <a:schemeClr val="accent1"/>
                </a:solidFill>
                <a:latin typeface="Trebuchet MS"/>
                <a:ea typeface="Trebuchet MS"/>
                <a:cs typeface="Trebuchet MS"/>
                <a:sym typeface="Trebuchet MS"/>
              </a:defRPr>
            </a:lvl2pPr>
            <a:lvl3pPr marL="0" lvl="2" indent="0" algn="r">
              <a:spcBef>
                <a:spcPts val="0"/>
              </a:spcBef>
              <a:spcAft>
                <a:spcPts val="0"/>
              </a:spcAft>
              <a:buClr>
                <a:schemeClr val="accent1"/>
              </a:buClr>
              <a:buSzPts val="900"/>
              <a:buFont typeface="Trebuchet MS"/>
              <a:buNone/>
              <a:defRPr sz="900">
                <a:solidFill>
                  <a:schemeClr val="accent1"/>
                </a:solidFill>
                <a:latin typeface="Trebuchet MS"/>
                <a:ea typeface="Trebuchet MS"/>
                <a:cs typeface="Trebuchet MS"/>
                <a:sym typeface="Trebuchet MS"/>
              </a:defRPr>
            </a:lvl3pPr>
            <a:lvl4pPr marL="0" lvl="3" indent="0" algn="r">
              <a:spcBef>
                <a:spcPts val="0"/>
              </a:spcBef>
              <a:spcAft>
                <a:spcPts val="0"/>
              </a:spcAft>
              <a:buClr>
                <a:schemeClr val="accent1"/>
              </a:buClr>
              <a:buSzPts val="900"/>
              <a:buFont typeface="Trebuchet MS"/>
              <a:buNone/>
              <a:defRPr sz="900">
                <a:solidFill>
                  <a:schemeClr val="accent1"/>
                </a:solidFill>
                <a:latin typeface="Trebuchet MS"/>
                <a:ea typeface="Trebuchet MS"/>
                <a:cs typeface="Trebuchet MS"/>
                <a:sym typeface="Trebuchet MS"/>
              </a:defRPr>
            </a:lvl4pPr>
            <a:lvl5pPr marL="0" lvl="4" indent="0" algn="r">
              <a:spcBef>
                <a:spcPts val="0"/>
              </a:spcBef>
              <a:spcAft>
                <a:spcPts val="0"/>
              </a:spcAft>
              <a:buClr>
                <a:schemeClr val="accent1"/>
              </a:buClr>
              <a:buSzPts val="900"/>
              <a:buFont typeface="Trebuchet MS"/>
              <a:buNone/>
              <a:defRPr sz="900">
                <a:solidFill>
                  <a:schemeClr val="accent1"/>
                </a:solidFill>
                <a:latin typeface="Trebuchet MS"/>
                <a:ea typeface="Trebuchet MS"/>
                <a:cs typeface="Trebuchet MS"/>
                <a:sym typeface="Trebuchet MS"/>
              </a:defRPr>
            </a:lvl5pPr>
            <a:lvl6pPr marL="0" lvl="5" indent="0" algn="r">
              <a:spcBef>
                <a:spcPts val="0"/>
              </a:spcBef>
              <a:spcAft>
                <a:spcPts val="0"/>
              </a:spcAft>
              <a:buClr>
                <a:schemeClr val="accent1"/>
              </a:buClr>
              <a:buSzPts val="900"/>
              <a:buFont typeface="Trebuchet MS"/>
              <a:buNone/>
              <a:defRPr sz="900">
                <a:solidFill>
                  <a:schemeClr val="accent1"/>
                </a:solidFill>
                <a:latin typeface="Trebuchet MS"/>
                <a:ea typeface="Trebuchet MS"/>
                <a:cs typeface="Trebuchet MS"/>
                <a:sym typeface="Trebuchet MS"/>
              </a:defRPr>
            </a:lvl6pPr>
            <a:lvl7pPr marL="0" lvl="6" indent="0" algn="r">
              <a:spcBef>
                <a:spcPts val="0"/>
              </a:spcBef>
              <a:spcAft>
                <a:spcPts val="0"/>
              </a:spcAft>
              <a:buClr>
                <a:schemeClr val="accent1"/>
              </a:buClr>
              <a:buSzPts val="900"/>
              <a:buFont typeface="Trebuchet MS"/>
              <a:buNone/>
              <a:defRPr sz="900">
                <a:solidFill>
                  <a:schemeClr val="accent1"/>
                </a:solidFill>
                <a:latin typeface="Trebuchet MS"/>
                <a:ea typeface="Trebuchet MS"/>
                <a:cs typeface="Trebuchet MS"/>
                <a:sym typeface="Trebuchet MS"/>
              </a:defRPr>
            </a:lvl7pPr>
            <a:lvl8pPr marL="0" lvl="7" indent="0" algn="r">
              <a:spcBef>
                <a:spcPts val="0"/>
              </a:spcBef>
              <a:spcAft>
                <a:spcPts val="0"/>
              </a:spcAft>
              <a:buClr>
                <a:schemeClr val="accent1"/>
              </a:buClr>
              <a:buSzPts val="900"/>
              <a:buFont typeface="Trebuchet MS"/>
              <a:buNone/>
              <a:defRPr sz="900">
                <a:solidFill>
                  <a:schemeClr val="accent1"/>
                </a:solidFill>
                <a:latin typeface="Trebuchet MS"/>
                <a:ea typeface="Trebuchet MS"/>
                <a:cs typeface="Trebuchet MS"/>
                <a:sym typeface="Trebuchet MS"/>
              </a:defRPr>
            </a:lvl8pPr>
            <a:lvl9pPr marL="0" lvl="8" indent="0" algn="r">
              <a:spcBef>
                <a:spcPts val="0"/>
              </a:spcBef>
              <a:spcAft>
                <a:spcPts val="0"/>
              </a:spcAft>
              <a:buClr>
                <a:schemeClr val="accent1"/>
              </a:buClr>
              <a:buSzPts val="900"/>
              <a:buFont typeface="Trebuchet MS"/>
              <a:buNone/>
              <a:defRPr sz="900">
                <a:solidFill>
                  <a:schemeClr val="accent1"/>
                </a:solidFill>
                <a:latin typeface="Trebuchet MS"/>
                <a:ea typeface="Trebuchet MS"/>
                <a:cs typeface="Trebuchet MS"/>
                <a:sym typeface="Trebuchet MS"/>
              </a:defRPr>
            </a:lvl9pPr>
          </a:lstStyle>
          <a:p>
            <a:pPr marL="0" lvl="0" indent="-57150" algn="r" rtl="0">
              <a:spcBef>
                <a:spcPts val="0"/>
              </a:spcBef>
              <a:spcAft>
                <a:spcPts val="0"/>
              </a:spcAft>
              <a:buClr>
                <a:schemeClr val="accent1"/>
              </a:buClr>
              <a:buSzPts val="900"/>
              <a:buFont typeface="Trebuchet MS"/>
              <a:buChar char="●"/>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5"/>
        <p:cNvGrpSpPr/>
        <p:nvPr/>
      </p:nvGrpSpPr>
      <p:grpSpPr>
        <a:xfrm>
          <a:off x="0" y="0"/>
          <a:ext cx="0" cy="0"/>
          <a:chOff x="0" y="0"/>
          <a:chExt cx="0" cy="0"/>
        </a:xfrm>
      </p:grpSpPr>
      <p:sp>
        <p:nvSpPr>
          <p:cNvPr id="56" name="Google Shape;56;p31"/>
          <p:cNvSpPr txBox="1">
            <a:spLocks noGrp="1"/>
          </p:cNvSpPr>
          <p:nvPr>
            <p:ph type="title"/>
          </p:nvPr>
        </p:nvSpPr>
        <p:spPr>
          <a:xfrm>
            <a:off x="609600" y="190500"/>
            <a:ext cx="10972800" cy="58261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31"/>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Clr>
                <a:srgbClr val="898989"/>
              </a:buClr>
              <a:buSzPts val="900"/>
              <a:buFont typeface="Trebuchet MS"/>
              <a:buChar cha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31"/>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Clr>
                <a:srgbClr val="898989"/>
              </a:buClr>
              <a:buSzPts val="900"/>
              <a:buFont typeface="Trebuchet MS"/>
              <a:buChar cha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31"/>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Clr>
                <a:schemeClr val="accent1"/>
              </a:buClr>
              <a:buSzPts val="900"/>
              <a:buFont typeface="Trebuchet MS"/>
              <a:buNone/>
              <a:defRPr sz="900">
                <a:solidFill>
                  <a:schemeClr val="accent1"/>
                </a:solidFill>
                <a:latin typeface="Trebuchet MS"/>
                <a:ea typeface="Trebuchet MS"/>
                <a:cs typeface="Trebuchet MS"/>
                <a:sym typeface="Trebuchet MS"/>
              </a:defRPr>
            </a:lvl1pPr>
            <a:lvl2pPr marL="0" lvl="1" indent="0" algn="r">
              <a:spcBef>
                <a:spcPts val="0"/>
              </a:spcBef>
              <a:spcAft>
                <a:spcPts val="0"/>
              </a:spcAft>
              <a:buClr>
                <a:schemeClr val="accent1"/>
              </a:buClr>
              <a:buSzPts val="900"/>
              <a:buFont typeface="Trebuchet MS"/>
              <a:buNone/>
              <a:defRPr sz="900">
                <a:solidFill>
                  <a:schemeClr val="accent1"/>
                </a:solidFill>
                <a:latin typeface="Trebuchet MS"/>
                <a:ea typeface="Trebuchet MS"/>
                <a:cs typeface="Trebuchet MS"/>
                <a:sym typeface="Trebuchet MS"/>
              </a:defRPr>
            </a:lvl2pPr>
            <a:lvl3pPr marL="0" lvl="2" indent="0" algn="r">
              <a:spcBef>
                <a:spcPts val="0"/>
              </a:spcBef>
              <a:spcAft>
                <a:spcPts val="0"/>
              </a:spcAft>
              <a:buClr>
                <a:schemeClr val="accent1"/>
              </a:buClr>
              <a:buSzPts val="900"/>
              <a:buFont typeface="Trebuchet MS"/>
              <a:buNone/>
              <a:defRPr sz="900">
                <a:solidFill>
                  <a:schemeClr val="accent1"/>
                </a:solidFill>
                <a:latin typeface="Trebuchet MS"/>
                <a:ea typeface="Trebuchet MS"/>
                <a:cs typeface="Trebuchet MS"/>
                <a:sym typeface="Trebuchet MS"/>
              </a:defRPr>
            </a:lvl3pPr>
            <a:lvl4pPr marL="0" lvl="3" indent="0" algn="r">
              <a:spcBef>
                <a:spcPts val="0"/>
              </a:spcBef>
              <a:spcAft>
                <a:spcPts val="0"/>
              </a:spcAft>
              <a:buClr>
                <a:schemeClr val="accent1"/>
              </a:buClr>
              <a:buSzPts val="900"/>
              <a:buFont typeface="Trebuchet MS"/>
              <a:buNone/>
              <a:defRPr sz="900">
                <a:solidFill>
                  <a:schemeClr val="accent1"/>
                </a:solidFill>
                <a:latin typeface="Trebuchet MS"/>
                <a:ea typeface="Trebuchet MS"/>
                <a:cs typeface="Trebuchet MS"/>
                <a:sym typeface="Trebuchet MS"/>
              </a:defRPr>
            </a:lvl4pPr>
            <a:lvl5pPr marL="0" lvl="4" indent="0" algn="r">
              <a:spcBef>
                <a:spcPts val="0"/>
              </a:spcBef>
              <a:spcAft>
                <a:spcPts val="0"/>
              </a:spcAft>
              <a:buClr>
                <a:schemeClr val="accent1"/>
              </a:buClr>
              <a:buSzPts val="900"/>
              <a:buFont typeface="Trebuchet MS"/>
              <a:buNone/>
              <a:defRPr sz="900">
                <a:solidFill>
                  <a:schemeClr val="accent1"/>
                </a:solidFill>
                <a:latin typeface="Trebuchet MS"/>
                <a:ea typeface="Trebuchet MS"/>
                <a:cs typeface="Trebuchet MS"/>
                <a:sym typeface="Trebuchet MS"/>
              </a:defRPr>
            </a:lvl5pPr>
            <a:lvl6pPr marL="0" lvl="5" indent="0" algn="r">
              <a:spcBef>
                <a:spcPts val="0"/>
              </a:spcBef>
              <a:spcAft>
                <a:spcPts val="0"/>
              </a:spcAft>
              <a:buClr>
                <a:schemeClr val="accent1"/>
              </a:buClr>
              <a:buSzPts val="900"/>
              <a:buFont typeface="Trebuchet MS"/>
              <a:buNone/>
              <a:defRPr sz="900">
                <a:solidFill>
                  <a:schemeClr val="accent1"/>
                </a:solidFill>
                <a:latin typeface="Trebuchet MS"/>
                <a:ea typeface="Trebuchet MS"/>
                <a:cs typeface="Trebuchet MS"/>
                <a:sym typeface="Trebuchet MS"/>
              </a:defRPr>
            </a:lvl6pPr>
            <a:lvl7pPr marL="0" lvl="6" indent="0" algn="r">
              <a:spcBef>
                <a:spcPts val="0"/>
              </a:spcBef>
              <a:spcAft>
                <a:spcPts val="0"/>
              </a:spcAft>
              <a:buClr>
                <a:schemeClr val="accent1"/>
              </a:buClr>
              <a:buSzPts val="900"/>
              <a:buFont typeface="Trebuchet MS"/>
              <a:buNone/>
              <a:defRPr sz="900">
                <a:solidFill>
                  <a:schemeClr val="accent1"/>
                </a:solidFill>
                <a:latin typeface="Trebuchet MS"/>
                <a:ea typeface="Trebuchet MS"/>
                <a:cs typeface="Trebuchet MS"/>
                <a:sym typeface="Trebuchet MS"/>
              </a:defRPr>
            </a:lvl7pPr>
            <a:lvl8pPr marL="0" lvl="7" indent="0" algn="r">
              <a:spcBef>
                <a:spcPts val="0"/>
              </a:spcBef>
              <a:spcAft>
                <a:spcPts val="0"/>
              </a:spcAft>
              <a:buClr>
                <a:schemeClr val="accent1"/>
              </a:buClr>
              <a:buSzPts val="900"/>
              <a:buFont typeface="Trebuchet MS"/>
              <a:buNone/>
              <a:defRPr sz="900">
                <a:solidFill>
                  <a:schemeClr val="accent1"/>
                </a:solidFill>
                <a:latin typeface="Trebuchet MS"/>
                <a:ea typeface="Trebuchet MS"/>
                <a:cs typeface="Trebuchet MS"/>
                <a:sym typeface="Trebuchet MS"/>
              </a:defRPr>
            </a:lvl8pPr>
            <a:lvl9pPr marL="0" lvl="8" indent="0" algn="r">
              <a:spcBef>
                <a:spcPts val="0"/>
              </a:spcBef>
              <a:spcAft>
                <a:spcPts val="0"/>
              </a:spcAft>
              <a:buClr>
                <a:schemeClr val="accent1"/>
              </a:buClr>
              <a:buSzPts val="900"/>
              <a:buFont typeface="Trebuchet MS"/>
              <a:buNone/>
              <a:defRPr sz="900">
                <a:solidFill>
                  <a:schemeClr val="accent1"/>
                </a:solidFill>
                <a:latin typeface="Trebuchet MS"/>
                <a:ea typeface="Trebuchet MS"/>
                <a:cs typeface="Trebuchet MS"/>
                <a:sym typeface="Trebuchet MS"/>
              </a:defRPr>
            </a:lvl9pPr>
          </a:lstStyle>
          <a:p>
            <a:pPr marL="0" lvl="0" indent="-57150" algn="r" rtl="0">
              <a:spcBef>
                <a:spcPts val="0"/>
              </a:spcBef>
              <a:spcAft>
                <a:spcPts val="0"/>
              </a:spcAft>
              <a:buClr>
                <a:schemeClr val="accent1"/>
              </a:buClr>
              <a:buSzPts val="900"/>
              <a:buFont typeface="Trebuchet MS"/>
              <a:buChar char="●"/>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0"/>
        <p:cNvGrpSpPr/>
        <p:nvPr/>
      </p:nvGrpSpPr>
      <p:grpSpPr>
        <a:xfrm>
          <a:off x="0" y="0"/>
          <a:ext cx="0" cy="0"/>
          <a:chOff x="0" y="0"/>
          <a:chExt cx="0" cy="0"/>
        </a:xfrm>
      </p:grpSpPr>
      <p:sp>
        <p:nvSpPr>
          <p:cNvPr id="61" name="Google Shape;61;p32"/>
          <p:cNvSpPr txBox="1">
            <a:spLocks noGrp="1"/>
          </p:cNvSpPr>
          <p:nvPr>
            <p:ph type="title"/>
          </p:nvPr>
        </p:nvSpPr>
        <p:spPr>
          <a:xfrm>
            <a:off x="840317" y="457200"/>
            <a:ext cx="3932767" cy="16002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3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32"/>
          <p:cNvSpPr txBox="1">
            <a:spLocks noGrp="1"/>
          </p:cNvSpPr>
          <p:nvPr>
            <p:ph type="body" idx="1"/>
          </p:nvPr>
        </p:nvSpPr>
        <p:spPr>
          <a:xfrm>
            <a:off x="5183717" y="987425"/>
            <a:ext cx="6172200" cy="4873625"/>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Arial"/>
              <a:buChar char="•"/>
              <a:defRPr sz="3200"/>
            </a:lvl1pPr>
            <a:lvl2pPr marL="914400" lvl="1" indent="-406400" algn="l">
              <a:spcBef>
                <a:spcPts val="560"/>
              </a:spcBef>
              <a:spcAft>
                <a:spcPts val="0"/>
              </a:spcAft>
              <a:buClr>
                <a:schemeClr val="dk1"/>
              </a:buClr>
              <a:buSzPts val="2800"/>
              <a:buFont typeface="Arial"/>
              <a:buChar char="–"/>
              <a:defRPr sz="2800"/>
            </a:lvl2pPr>
            <a:lvl3pPr marL="1371600" lvl="2" indent="-381000" algn="l">
              <a:spcBef>
                <a:spcPts val="480"/>
              </a:spcBef>
              <a:spcAft>
                <a:spcPts val="0"/>
              </a:spcAft>
              <a:buClr>
                <a:schemeClr val="dk1"/>
              </a:buClr>
              <a:buSzPts val="2400"/>
              <a:buFont typeface="Arial"/>
              <a:buChar char="•"/>
              <a:defRPr sz="2400"/>
            </a:lvl3pPr>
            <a:lvl4pPr marL="1828800" lvl="3" indent="-355600" algn="l">
              <a:spcBef>
                <a:spcPts val="400"/>
              </a:spcBef>
              <a:spcAft>
                <a:spcPts val="0"/>
              </a:spcAft>
              <a:buClr>
                <a:schemeClr val="dk1"/>
              </a:buClr>
              <a:buSzPts val="2000"/>
              <a:buFont typeface="Arial"/>
              <a:buChar char="–"/>
              <a:defRPr sz="2000"/>
            </a:lvl4pPr>
            <a:lvl5pPr marL="2286000" lvl="4" indent="-355600" algn="l">
              <a:spcBef>
                <a:spcPts val="400"/>
              </a:spcBef>
              <a:spcAft>
                <a:spcPts val="0"/>
              </a:spcAft>
              <a:buClr>
                <a:schemeClr val="dk1"/>
              </a:buClr>
              <a:buSzPts val="2000"/>
              <a:buFont typeface="Arial"/>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3" name="Google Shape;63;p32"/>
          <p:cNvSpPr txBox="1">
            <a:spLocks noGrp="1"/>
          </p:cNvSpPr>
          <p:nvPr>
            <p:ph type="body" idx="2"/>
          </p:nvPr>
        </p:nvSpPr>
        <p:spPr>
          <a:xfrm>
            <a:off x="840317" y="2057400"/>
            <a:ext cx="3932767" cy="3811588"/>
          </a:xfrm>
          <a:prstGeom prst="rect">
            <a:avLst/>
          </a:prstGeom>
          <a:noFill/>
          <a:ln>
            <a:noFill/>
          </a:ln>
        </p:spPr>
        <p:txBody>
          <a:bodyPr spcFirstLastPara="1" wrap="square" lIns="91425" tIns="45700" rIns="91425" bIns="45700" anchor="t" anchorCtr="0">
            <a:noAutofit/>
          </a:bodyPr>
          <a:lstStyle>
            <a:lvl1pPr marL="457200" lvl="0" indent="-228600" algn="l">
              <a:spcBef>
                <a:spcPts val="320"/>
              </a:spcBef>
              <a:spcAft>
                <a:spcPts val="0"/>
              </a:spcAft>
              <a:buClr>
                <a:schemeClr val="dk1"/>
              </a:buClr>
              <a:buSzPts val="1600"/>
              <a:buFont typeface="Arial"/>
              <a:buNone/>
              <a:defRPr sz="1600"/>
            </a:lvl1pPr>
            <a:lvl2pPr marL="914400" lvl="1" indent="-228600" algn="l">
              <a:spcBef>
                <a:spcPts val="280"/>
              </a:spcBef>
              <a:spcAft>
                <a:spcPts val="0"/>
              </a:spcAft>
              <a:buClr>
                <a:schemeClr val="dk1"/>
              </a:buClr>
              <a:buSzPts val="1400"/>
              <a:buFont typeface="Arial"/>
              <a:buNone/>
              <a:defRPr sz="1400"/>
            </a:lvl2pPr>
            <a:lvl3pPr marL="1371600" lvl="2" indent="-228600" algn="l">
              <a:spcBef>
                <a:spcPts val="240"/>
              </a:spcBef>
              <a:spcAft>
                <a:spcPts val="0"/>
              </a:spcAft>
              <a:buClr>
                <a:schemeClr val="dk1"/>
              </a:buClr>
              <a:buSzPts val="1200"/>
              <a:buFont typeface="Arial"/>
              <a:buNone/>
              <a:defRPr sz="1200"/>
            </a:lvl3pPr>
            <a:lvl4pPr marL="1828800" lvl="3" indent="-228600" algn="l">
              <a:spcBef>
                <a:spcPts val="200"/>
              </a:spcBef>
              <a:spcAft>
                <a:spcPts val="0"/>
              </a:spcAft>
              <a:buClr>
                <a:schemeClr val="dk1"/>
              </a:buClr>
              <a:buSzPts val="1000"/>
              <a:buFont typeface="Arial"/>
              <a:buNone/>
              <a:defRPr sz="1000"/>
            </a:lvl4pPr>
            <a:lvl5pPr marL="2286000" lvl="4" indent="-228600" algn="l">
              <a:spcBef>
                <a:spcPts val="200"/>
              </a:spcBef>
              <a:spcAft>
                <a:spcPts val="0"/>
              </a:spcAft>
              <a:buClr>
                <a:schemeClr val="dk1"/>
              </a:buClr>
              <a:buSzPts val="1000"/>
              <a:buFont typeface="Arial"/>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4" name="Google Shape;64;p32"/>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Clr>
                <a:srgbClr val="898989"/>
              </a:buClr>
              <a:buSzPts val="900"/>
              <a:buFont typeface="Trebuchet MS"/>
              <a:buChar cha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32"/>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Clr>
                <a:srgbClr val="898989"/>
              </a:buClr>
              <a:buSzPts val="900"/>
              <a:buFont typeface="Trebuchet MS"/>
              <a:buChar cha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32"/>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Clr>
                <a:schemeClr val="accent1"/>
              </a:buClr>
              <a:buSzPts val="900"/>
              <a:buFont typeface="Trebuchet MS"/>
              <a:buNone/>
              <a:defRPr sz="900">
                <a:solidFill>
                  <a:schemeClr val="accent1"/>
                </a:solidFill>
                <a:latin typeface="Trebuchet MS"/>
                <a:ea typeface="Trebuchet MS"/>
                <a:cs typeface="Trebuchet MS"/>
                <a:sym typeface="Trebuchet MS"/>
              </a:defRPr>
            </a:lvl1pPr>
            <a:lvl2pPr marL="0" lvl="1" indent="0" algn="r">
              <a:spcBef>
                <a:spcPts val="0"/>
              </a:spcBef>
              <a:spcAft>
                <a:spcPts val="0"/>
              </a:spcAft>
              <a:buClr>
                <a:schemeClr val="accent1"/>
              </a:buClr>
              <a:buSzPts val="900"/>
              <a:buFont typeface="Trebuchet MS"/>
              <a:buNone/>
              <a:defRPr sz="900">
                <a:solidFill>
                  <a:schemeClr val="accent1"/>
                </a:solidFill>
                <a:latin typeface="Trebuchet MS"/>
                <a:ea typeface="Trebuchet MS"/>
                <a:cs typeface="Trebuchet MS"/>
                <a:sym typeface="Trebuchet MS"/>
              </a:defRPr>
            </a:lvl2pPr>
            <a:lvl3pPr marL="0" lvl="2" indent="0" algn="r">
              <a:spcBef>
                <a:spcPts val="0"/>
              </a:spcBef>
              <a:spcAft>
                <a:spcPts val="0"/>
              </a:spcAft>
              <a:buClr>
                <a:schemeClr val="accent1"/>
              </a:buClr>
              <a:buSzPts val="900"/>
              <a:buFont typeface="Trebuchet MS"/>
              <a:buNone/>
              <a:defRPr sz="900">
                <a:solidFill>
                  <a:schemeClr val="accent1"/>
                </a:solidFill>
                <a:latin typeface="Trebuchet MS"/>
                <a:ea typeface="Trebuchet MS"/>
                <a:cs typeface="Trebuchet MS"/>
                <a:sym typeface="Trebuchet MS"/>
              </a:defRPr>
            </a:lvl3pPr>
            <a:lvl4pPr marL="0" lvl="3" indent="0" algn="r">
              <a:spcBef>
                <a:spcPts val="0"/>
              </a:spcBef>
              <a:spcAft>
                <a:spcPts val="0"/>
              </a:spcAft>
              <a:buClr>
                <a:schemeClr val="accent1"/>
              </a:buClr>
              <a:buSzPts val="900"/>
              <a:buFont typeface="Trebuchet MS"/>
              <a:buNone/>
              <a:defRPr sz="900">
                <a:solidFill>
                  <a:schemeClr val="accent1"/>
                </a:solidFill>
                <a:latin typeface="Trebuchet MS"/>
                <a:ea typeface="Trebuchet MS"/>
                <a:cs typeface="Trebuchet MS"/>
                <a:sym typeface="Trebuchet MS"/>
              </a:defRPr>
            </a:lvl4pPr>
            <a:lvl5pPr marL="0" lvl="4" indent="0" algn="r">
              <a:spcBef>
                <a:spcPts val="0"/>
              </a:spcBef>
              <a:spcAft>
                <a:spcPts val="0"/>
              </a:spcAft>
              <a:buClr>
                <a:schemeClr val="accent1"/>
              </a:buClr>
              <a:buSzPts val="900"/>
              <a:buFont typeface="Trebuchet MS"/>
              <a:buNone/>
              <a:defRPr sz="900">
                <a:solidFill>
                  <a:schemeClr val="accent1"/>
                </a:solidFill>
                <a:latin typeface="Trebuchet MS"/>
                <a:ea typeface="Trebuchet MS"/>
                <a:cs typeface="Trebuchet MS"/>
                <a:sym typeface="Trebuchet MS"/>
              </a:defRPr>
            </a:lvl5pPr>
            <a:lvl6pPr marL="0" lvl="5" indent="0" algn="r">
              <a:spcBef>
                <a:spcPts val="0"/>
              </a:spcBef>
              <a:spcAft>
                <a:spcPts val="0"/>
              </a:spcAft>
              <a:buClr>
                <a:schemeClr val="accent1"/>
              </a:buClr>
              <a:buSzPts val="900"/>
              <a:buFont typeface="Trebuchet MS"/>
              <a:buNone/>
              <a:defRPr sz="900">
                <a:solidFill>
                  <a:schemeClr val="accent1"/>
                </a:solidFill>
                <a:latin typeface="Trebuchet MS"/>
                <a:ea typeface="Trebuchet MS"/>
                <a:cs typeface="Trebuchet MS"/>
                <a:sym typeface="Trebuchet MS"/>
              </a:defRPr>
            </a:lvl6pPr>
            <a:lvl7pPr marL="0" lvl="6" indent="0" algn="r">
              <a:spcBef>
                <a:spcPts val="0"/>
              </a:spcBef>
              <a:spcAft>
                <a:spcPts val="0"/>
              </a:spcAft>
              <a:buClr>
                <a:schemeClr val="accent1"/>
              </a:buClr>
              <a:buSzPts val="900"/>
              <a:buFont typeface="Trebuchet MS"/>
              <a:buNone/>
              <a:defRPr sz="900">
                <a:solidFill>
                  <a:schemeClr val="accent1"/>
                </a:solidFill>
                <a:latin typeface="Trebuchet MS"/>
                <a:ea typeface="Trebuchet MS"/>
                <a:cs typeface="Trebuchet MS"/>
                <a:sym typeface="Trebuchet MS"/>
              </a:defRPr>
            </a:lvl7pPr>
            <a:lvl8pPr marL="0" lvl="7" indent="0" algn="r">
              <a:spcBef>
                <a:spcPts val="0"/>
              </a:spcBef>
              <a:spcAft>
                <a:spcPts val="0"/>
              </a:spcAft>
              <a:buClr>
                <a:schemeClr val="accent1"/>
              </a:buClr>
              <a:buSzPts val="900"/>
              <a:buFont typeface="Trebuchet MS"/>
              <a:buNone/>
              <a:defRPr sz="900">
                <a:solidFill>
                  <a:schemeClr val="accent1"/>
                </a:solidFill>
                <a:latin typeface="Trebuchet MS"/>
                <a:ea typeface="Trebuchet MS"/>
                <a:cs typeface="Trebuchet MS"/>
                <a:sym typeface="Trebuchet MS"/>
              </a:defRPr>
            </a:lvl8pPr>
            <a:lvl9pPr marL="0" lvl="8" indent="0" algn="r">
              <a:spcBef>
                <a:spcPts val="0"/>
              </a:spcBef>
              <a:spcAft>
                <a:spcPts val="0"/>
              </a:spcAft>
              <a:buClr>
                <a:schemeClr val="accent1"/>
              </a:buClr>
              <a:buSzPts val="900"/>
              <a:buFont typeface="Trebuchet MS"/>
              <a:buNone/>
              <a:defRPr sz="900">
                <a:solidFill>
                  <a:schemeClr val="accent1"/>
                </a:solidFill>
                <a:latin typeface="Trebuchet MS"/>
                <a:ea typeface="Trebuchet MS"/>
                <a:cs typeface="Trebuchet MS"/>
                <a:sym typeface="Trebuchet MS"/>
              </a:defRPr>
            </a:lvl9pPr>
          </a:lstStyle>
          <a:p>
            <a:pPr marL="0" lvl="0" indent="-57150" algn="r" rtl="0">
              <a:spcBef>
                <a:spcPts val="0"/>
              </a:spcBef>
              <a:spcAft>
                <a:spcPts val="0"/>
              </a:spcAft>
              <a:buClr>
                <a:schemeClr val="accent1"/>
              </a:buClr>
              <a:buSzPts val="900"/>
              <a:buFont typeface="Trebuchet MS"/>
              <a:buChar char="●"/>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7"/>
        <p:cNvGrpSpPr/>
        <p:nvPr/>
      </p:nvGrpSpPr>
      <p:grpSpPr>
        <a:xfrm>
          <a:off x="0" y="0"/>
          <a:ext cx="0" cy="0"/>
          <a:chOff x="0" y="0"/>
          <a:chExt cx="0" cy="0"/>
        </a:xfrm>
      </p:grpSpPr>
      <p:sp>
        <p:nvSpPr>
          <p:cNvPr id="68" name="Google Shape;68;p33"/>
          <p:cNvSpPr txBox="1">
            <a:spLocks noGrp="1"/>
          </p:cNvSpPr>
          <p:nvPr>
            <p:ph type="title"/>
          </p:nvPr>
        </p:nvSpPr>
        <p:spPr>
          <a:xfrm>
            <a:off x="840317" y="457200"/>
            <a:ext cx="3932767" cy="16002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3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33"/>
          <p:cNvSpPr>
            <a:spLocks noGrp="1"/>
          </p:cNvSpPr>
          <p:nvPr>
            <p:ph type="pic" idx="2"/>
          </p:nvPr>
        </p:nvSpPr>
        <p:spPr>
          <a:xfrm>
            <a:off x="5183717" y="987425"/>
            <a:ext cx="6172200" cy="4873625"/>
          </a:xfrm>
          <a:prstGeom prst="rect">
            <a:avLst/>
          </a:prstGeom>
          <a:noFill/>
          <a:ln>
            <a:noFill/>
          </a:ln>
        </p:spPr>
      </p:sp>
      <p:sp>
        <p:nvSpPr>
          <p:cNvPr id="70" name="Google Shape;70;p33"/>
          <p:cNvSpPr txBox="1">
            <a:spLocks noGrp="1"/>
          </p:cNvSpPr>
          <p:nvPr>
            <p:ph type="body" idx="1"/>
          </p:nvPr>
        </p:nvSpPr>
        <p:spPr>
          <a:xfrm>
            <a:off x="840317" y="2057400"/>
            <a:ext cx="3932767" cy="3811588"/>
          </a:xfrm>
          <a:prstGeom prst="rect">
            <a:avLst/>
          </a:prstGeom>
          <a:noFill/>
          <a:ln>
            <a:noFill/>
          </a:ln>
        </p:spPr>
        <p:txBody>
          <a:bodyPr spcFirstLastPara="1" wrap="square" lIns="91425" tIns="45700" rIns="91425" bIns="45700" anchor="t" anchorCtr="0">
            <a:noAutofit/>
          </a:bodyPr>
          <a:lstStyle>
            <a:lvl1pPr marL="457200" lvl="0" indent="-228600" algn="l">
              <a:spcBef>
                <a:spcPts val="320"/>
              </a:spcBef>
              <a:spcAft>
                <a:spcPts val="0"/>
              </a:spcAft>
              <a:buClr>
                <a:schemeClr val="dk1"/>
              </a:buClr>
              <a:buSzPts val="1600"/>
              <a:buFont typeface="Arial"/>
              <a:buNone/>
              <a:defRPr sz="1600"/>
            </a:lvl1pPr>
            <a:lvl2pPr marL="914400" lvl="1" indent="-228600" algn="l">
              <a:spcBef>
                <a:spcPts val="280"/>
              </a:spcBef>
              <a:spcAft>
                <a:spcPts val="0"/>
              </a:spcAft>
              <a:buClr>
                <a:schemeClr val="dk1"/>
              </a:buClr>
              <a:buSzPts val="1400"/>
              <a:buFont typeface="Arial"/>
              <a:buNone/>
              <a:defRPr sz="1400"/>
            </a:lvl2pPr>
            <a:lvl3pPr marL="1371600" lvl="2" indent="-228600" algn="l">
              <a:spcBef>
                <a:spcPts val="240"/>
              </a:spcBef>
              <a:spcAft>
                <a:spcPts val="0"/>
              </a:spcAft>
              <a:buClr>
                <a:schemeClr val="dk1"/>
              </a:buClr>
              <a:buSzPts val="1200"/>
              <a:buFont typeface="Arial"/>
              <a:buNone/>
              <a:defRPr sz="1200"/>
            </a:lvl3pPr>
            <a:lvl4pPr marL="1828800" lvl="3" indent="-228600" algn="l">
              <a:spcBef>
                <a:spcPts val="200"/>
              </a:spcBef>
              <a:spcAft>
                <a:spcPts val="0"/>
              </a:spcAft>
              <a:buClr>
                <a:schemeClr val="dk1"/>
              </a:buClr>
              <a:buSzPts val="1000"/>
              <a:buFont typeface="Arial"/>
              <a:buNone/>
              <a:defRPr sz="1000"/>
            </a:lvl4pPr>
            <a:lvl5pPr marL="2286000" lvl="4" indent="-228600" algn="l">
              <a:spcBef>
                <a:spcPts val="200"/>
              </a:spcBef>
              <a:spcAft>
                <a:spcPts val="0"/>
              </a:spcAft>
              <a:buClr>
                <a:schemeClr val="dk1"/>
              </a:buClr>
              <a:buSzPts val="1000"/>
              <a:buFont typeface="Arial"/>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1" name="Google Shape;71;p33"/>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Clr>
                <a:srgbClr val="898989"/>
              </a:buClr>
              <a:buSzPts val="900"/>
              <a:buFont typeface="Trebuchet MS"/>
              <a:buChar cha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33"/>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Clr>
                <a:srgbClr val="898989"/>
              </a:buClr>
              <a:buSzPts val="900"/>
              <a:buFont typeface="Trebuchet MS"/>
              <a:buChar cha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33"/>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Clr>
                <a:schemeClr val="accent1"/>
              </a:buClr>
              <a:buSzPts val="900"/>
              <a:buFont typeface="Trebuchet MS"/>
              <a:buNone/>
              <a:defRPr sz="900">
                <a:solidFill>
                  <a:schemeClr val="accent1"/>
                </a:solidFill>
                <a:latin typeface="Trebuchet MS"/>
                <a:ea typeface="Trebuchet MS"/>
                <a:cs typeface="Trebuchet MS"/>
                <a:sym typeface="Trebuchet MS"/>
              </a:defRPr>
            </a:lvl1pPr>
            <a:lvl2pPr marL="0" lvl="1" indent="0" algn="r">
              <a:spcBef>
                <a:spcPts val="0"/>
              </a:spcBef>
              <a:spcAft>
                <a:spcPts val="0"/>
              </a:spcAft>
              <a:buClr>
                <a:schemeClr val="accent1"/>
              </a:buClr>
              <a:buSzPts val="900"/>
              <a:buFont typeface="Trebuchet MS"/>
              <a:buNone/>
              <a:defRPr sz="900">
                <a:solidFill>
                  <a:schemeClr val="accent1"/>
                </a:solidFill>
                <a:latin typeface="Trebuchet MS"/>
                <a:ea typeface="Trebuchet MS"/>
                <a:cs typeface="Trebuchet MS"/>
                <a:sym typeface="Trebuchet MS"/>
              </a:defRPr>
            </a:lvl2pPr>
            <a:lvl3pPr marL="0" lvl="2" indent="0" algn="r">
              <a:spcBef>
                <a:spcPts val="0"/>
              </a:spcBef>
              <a:spcAft>
                <a:spcPts val="0"/>
              </a:spcAft>
              <a:buClr>
                <a:schemeClr val="accent1"/>
              </a:buClr>
              <a:buSzPts val="900"/>
              <a:buFont typeface="Trebuchet MS"/>
              <a:buNone/>
              <a:defRPr sz="900">
                <a:solidFill>
                  <a:schemeClr val="accent1"/>
                </a:solidFill>
                <a:latin typeface="Trebuchet MS"/>
                <a:ea typeface="Trebuchet MS"/>
                <a:cs typeface="Trebuchet MS"/>
                <a:sym typeface="Trebuchet MS"/>
              </a:defRPr>
            </a:lvl3pPr>
            <a:lvl4pPr marL="0" lvl="3" indent="0" algn="r">
              <a:spcBef>
                <a:spcPts val="0"/>
              </a:spcBef>
              <a:spcAft>
                <a:spcPts val="0"/>
              </a:spcAft>
              <a:buClr>
                <a:schemeClr val="accent1"/>
              </a:buClr>
              <a:buSzPts val="900"/>
              <a:buFont typeface="Trebuchet MS"/>
              <a:buNone/>
              <a:defRPr sz="900">
                <a:solidFill>
                  <a:schemeClr val="accent1"/>
                </a:solidFill>
                <a:latin typeface="Trebuchet MS"/>
                <a:ea typeface="Trebuchet MS"/>
                <a:cs typeface="Trebuchet MS"/>
                <a:sym typeface="Trebuchet MS"/>
              </a:defRPr>
            </a:lvl4pPr>
            <a:lvl5pPr marL="0" lvl="4" indent="0" algn="r">
              <a:spcBef>
                <a:spcPts val="0"/>
              </a:spcBef>
              <a:spcAft>
                <a:spcPts val="0"/>
              </a:spcAft>
              <a:buClr>
                <a:schemeClr val="accent1"/>
              </a:buClr>
              <a:buSzPts val="900"/>
              <a:buFont typeface="Trebuchet MS"/>
              <a:buNone/>
              <a:defRPr sz="900">
                <a:solidFill>
                  <a:schemeClr val="accent1"/>
                </a:solidFill>
                <a:latin typeface="Trebuchet MS"/>
                <a:ea typeface="Trebuchet MS"/>
                <a:cs typeface="Trebuchet MS"/>
                <a:sym typeface="Trebuchet MS"/>
              </a:defRPr>
            </a:lvl5pPr>
            <a:lvl6pPr marL="0" lvl="5" indent="0" algn="r">
              <a:spcBef>
                <a:spcPts val="0"/>
              </a:spcBef>
              <a:spcAft>
                <a:spcPts val="0"/>
              </a:spcAft>
              <a:buClr>
                <a:schemeClr val="accent1"/>
              </a:buClr>
              <a:buSzPts val="900"/>
              <a:buFont typeface="Trebuchet MS"/>
              <a:buNone/>
              <a:defRPr sz="900">
                <a:solidFill>
                  <a:schemeClr val="accent1"/>
                </a:solidFill>
                <a:latin typeface="Trebuchet MS"/>
                <a:ea typeface="Trebuchet MS"/>
                <a:cs typeface="Trebuchet MS"/>
                <a:sym typeface="Trebuchet MS"/>
              </a:defRPr>
            </a:lvl6pPr>
            <a:lvl7pPr marL="0" lvl="6" indent="0" algn="r">
              <a:spcBef>
                <a:spcPts val="0"/>
              </a:spcBef>
              <a:spcAft>
                <a:spcPts val="0"/>
              </a:spcAft>
              <a:buClr>
                <a:schemeClr val="accent1"/>
              </a:buClr>
              <a:buSzPts val="900"/>
              <a:buFont typeface="Trebuchet MS"/>
              <a:buNone/>
              <a:defRPr sz="900">
                <a:solidFill>
                  <a:schemeClr val="accent1"/>
                </a:solidFill>
                <a:latin typeface="Trebuchet MS"/>
                <a:ea typeface="Trebuchet MS"/>
                <a:cs typeface="Trebuchet MS"/>
                <a:sym typeface="Trebuchet MS"/>
              </a:defRPr>
            </a:lvl7pPr>
            <a:lvl8pPr marL="0" lvl="7" indent="0" algn="r">
              <a:spcBef>
                <a:spcPts val="0"/>
              </a:spcBef>
              <a:spcAft>
                <a:spcPts val="0"/>
              </a:spcAft>
              <a:buClr>
                <a:schemeClr val="accent1"/>
              </a:buClr>
              <a:buSzPts val="900"/>
              <a:buFont typeface="Trebuchet MS"/>
              <a:buNone/>
              <a:defRPr sz="900">
                <a:solidFill>
                  <a:schemeClr val="accent1"/>
                </a:solidFill>
                <a:latin typeface="Trebuchet MS"/>
                <a:ea typeface="Trebuchet MS"/>
                <a:cs typeface="Trebuchet MS"/>
                <a:sym typeface="Trebuchet MS"/>
              </a:defRPr>
            </a:lvl8pPr>
            <a:lvl9pPr marL="0" lvl="8" indent="0" algn="r">
              <a:spcBef>
                <a:spcPts val="0"/>
              </a:spcBef>
              <a:spcAft>
                <a:spcPts val="0"/>
              </a:spcAft>
              <a:buClr>
                <a:schemeClr val="accent1"/>
              </a:buClr>
              <a:buSzPts val="900"/>
              <a:buFont typeface="Trebuchet MS"/>
              <a:buNone/>
              <a:defRPr sz="900">
                <a:solidFill>
                  <a:schemeClr val="accent1"/>
                </a:solidFill>
                <a:latin typeface="Trebuchet MS"/>
                <a:ea typeface="Trebuchet MS"/>
                <a:cs typeface="Trebuchet MS"/>
                <a:sym typeface="Trebuchet MS"/>
              </a:defRPr>
            </a:lvl9pPr>
          </a:lstStyle>
          <a:p>
            <a:pPr marL="0" lvl="0" indent="-57150" algn="r" rtl="0">
              <a:spcBef>
                <a:spcPts val="0"/>
              </a:spcBef>
              <a:spcAft>
                <a:spcPts val="0"/>
              </a:spcAft>
              <a:buClr>
                <a:schemeClr val="accent1"/>
              </a:buClr>
              <a:buSzPts val="900"/>
              <a:buFont typeface="Trebuchet MS"/>
              <a:buChar char="●"/>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4"/>
        <p:cNvGrpSpPr/>
        <p:nvPr/>
      </p:nvGrpSpPr>
      <p:grpSpPr>
        <a:xfrm>
          <a:off x="0" y="0"/>
          <a:ext cx="0" cy="0"/>
          <a:chOff x="0" y="0"/>
          <a:chExt cx="0" cy="0"/>
        </a:xfrm>
      </p:grpSpPr>
      <p:sp>
        <p:nvSpPr>
          <p:cNvPr id="75" name="Google Shape;75;p34"/>
          <p:cNvSpPr txBox="1">
            <a:spLocks noGrp="1"/>
          </p:cNvSpPr>
          <p:nvPr>
            <p:ph type="title"/>
          </p:nvPr>
        </p:nvSpPr>
        <p:spPr>
          <a:xfrm>
            <a:off x="609600" y="190500"/>
            <a:ext cx="10972800" cy="58261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4"/>
          <p:cNvSpPr txBox="1">
            <a:spLocks noGrp="1"/>
          </p:cNvSpPr>
          <p:nvPr>
            <p:ph type="body" idx="1"/>
          </p:nvPr>
        </p:nvSpPr>
        <p:spPr>
          <a:xfrm rot="5400000">
            <a:off x="3619500" y="-1835150"/>
            <a:ext cx="4953000" cy="10972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34"/>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Clr>
                <a:srgbClr val="898989"/>
              </a:buClr>
              <a:buSzPts val="900"/>
              <a:buFont typeface="Trebuchet MS"/>
              <a:buChar cha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34"/>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Clr>
                <a:srgbClr val="898989"/>
              </a:buClr>
              <a:buSzPts val="900"/>
              <a:buFont typeface="Trebuchet MS"/>
              <a:buChar cha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34"/>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Clr>
                <a:schemeClr val="accent1"/>
              </a:buClr>
              <a:buSzPts val="900"/>
              <a:buFont typeface="Trebuchet MS"/>
              <a:buNone/>
              <a:defRPr sz="900">
                <a:solidFill>
                  <a:schemeClr val="accent1"/>
                </a:solidFill>
                <a:latin typeface="Trebuchet MS"/>
                <a:ea typeface="Trebuchet MS"/>
                <a:cs typeface="Trebuchet MS"/>
                <a:sym typeface="Trebuchet MS"/>
              </a:defRPr>
            </a:lvl1pPr>
            <a:lvl2pPr marL="0" lvl="1" indent="0" algn="r">
              <a:spcBef>
                <a:spcPts val="0"/>
              </a:spcBef>
              <a:spcAft>
                <a:spcPts val="0"/>
              </a:spcAft>
              <a:buClr>
                <a:schemeClr val="accent1"/>
              </a:buClr>
              <a:buSzPts val="900"/>
              <a:buFont typeface="Trebuchet MS"/>
              <a:buNone/>
              <a:defRPr sz="900">
                <a:solidFill>
                  <a:schemeClr val="accent1"/>
                </a:solidFill>
                <a:latin typeface="Trebuchet MS"/>
                <a:ea typeface="Trebuchet MS"/>
                <a:cs typeface="Trebuchet MS"/>
                <a:sym typeface="Trebuchet MS"/>
              </a:defRPr>
            </a:lvl2pPr>
            <a:lvl3pPr marL="0" lvl="2" indent="0" algn="r">
              <a:spcBef>
                <a:spcPts val="0"/>
              </a:spcBef>
              <a:spcAft>
                <a:spcPts val="0"/>
              </a:spcAft>
              <a:buClr>
                <a:schemeClr val="accent1"/>
              </a:buClr>
              <a:buSzPts val="900"/>
              <a:buFont typeface="Trebuchet MS"/>
              <a:buNone/>
              <a:defRPr sz="900">
                <a:solidFill>
                  <a:schemeClr val="accent1"/>
                </a:solidFill>
                <a:latin typeface="Trebuchet MS"/>
                <a:ea typeface="Trebuchet MS"/>
                <a:cs typeface="Trebuchet MS"/>
                <a:sym typeface="Trebuchet MS"/>
              </a:defRPr>
            </a:lvl3pPr>
            <a:lvl4pPr marL="0" lvl="3" indent="0" algn="r">
              <a:spcBef>
                <a:spcPts val="0"/>
              </a:spcBef>
              <a:spcAft>
                <a:spcPts val="0"/>
              </a:spcAft>
              <a:buClr>
                <a:schemeClr val="accent1"/>
              </a:buClr>
              <a:buSzPts val="900"/>
              <a:buFont typeface="Trebuchet MS"/>
              <a:buNone/>
              <a:defRPr sz="900">
                <a:solidFill>
                  <a:schemeClr val="accent1"/>
                </a:solidFill>
                <a:latin typeface="Trebuchet MS"/>
                <a:ea typeface="Trebuchet MS"/>
                <a:cs typeface="Trebuchet MS"/>
                <a:sym typeface="Trebuchet MS"/>
              </a:defRPr>
            </a:lvl4pPr>
            <a:lvl5pPr marL="0" lvl="4" indent="0" algn="r">
              <a:spcBef>
                <a:spcPts val="0"/>
              </a:spcBef>
              <a:spcAft>
                <a:spcPts val="0"/>
              </a:spcAft>
              <a:buClr>
                <a:schemeClr val="accent1"/>
              </a:buClr>
              <a:buSzPts val="900"/>
              <a:buFont typeface="Trebuchet MS"/>
              <a:buNone/>
              <a:defRPr sz="900">
                <a:solidFill>
                  <a:schemeClr val="accent1"/>
                </a:solidFill>
                <a:latin typeface="Trebuchet MS"/>
                <a:ea typeface="Trebuchet MS"/>
                <a:cs typeface="Trebuchet MS"/>
                <a:sym typeface="Trebuchet MS"/>
              </a:defRPr>
            </a:lvl5pPr>
            <a:lvl6pPr marL="0" lvl="5" indent="0" algn="r">
              <a:spcBef>
                <a:spcPts val="0"/>
              </a:spcBef>
              <a:spcAft>
                <a:spcPts val="0"/>
              </a:spcAft>
              <a:buClr>
                <a:schemeClr val="accent1"/>
              </a:buClr>
              <a:buSzPts val="900"/>
              <a:buFont typeface="Trebuchet MS"/>
              <a:buNone/>
              <a:defRPr sz="900">
                <a:solidFill>
                  <a:schemeClr val="accent1"/>
                </a:solidFill>
                <a:latin typeface="Trebuchet MS"/>
                <a:ea typeface="Trebuchet MS"/>
                <a:cs typeface="Trebuchet MS"/>
                <a:sym typeface="Trebuchet MS"/>
              </a:defRPr>
            </a:lvl6pPr>
            <a:lvl7pPr marL="0" lvl="6" indent="0" algn="r">
              <a:spcBef>
                <a:spcPts val="0"/>
              </a:spcBef>
              <a:spcAft>
                <a:spcPts val="0"/>
              </a:spcAft>
              <a:buClr>
                <a:schemeClr val="accent1"/>
              </a:buClr>
              <a:buSzPts val="900"/>
              <a:buFont typeface="Trebuchet MS"/>
              <a:buNone/>
              <a:defRPr sz="900">
                <a:solidFill>
                  <a:schemeClr val="accent1"/>
                </a:solidFill>
                <a:latin typeface="Trebuchet MS"/>
                <a:ea typeface="Trebuchet MS"/>
                <a:cs typeface="Trebuchet MS"/>
                <a:sym typeface="Trebuchet MS"/>
              </a:defRPr>
            </a:lvl7pPr>
            <a:lvl8pPr marL="0" lvl="7" indent="0" algn="r">
              <a:spcBef>
                <a:spcPts val="0"/>
              </a:spcBef>
              <a:spcAft>
                <a:spcPts val="0"/>
              </a:spcAft>
              <a:buClr>
                <a:schemeClr val="accent1"/>
              </a:buClr>
              <a:buSzPts val="900"/>
              <a:buFont typeface="Trebuchet MS"/>
              <a:buNone/>
              <a:defRPr sz="900">
                <a:solidFill>
                  <a:schemeClr val="accent1"/>
                </a:solidFill>
                <a:latin typeface="Trebuchet MS"/>
                <a:ea typeface="Trebuchet MS"/>
                <a:cs typeface="Trebuchet MS"/>
                <a:sym typeface="Trebuchet MS"/>
              </a:defRPr>
            </a:lvl8pPr>
            <a:lvl9pPr marL="0" lvl="8" indent="0" algn="r">
              <a:spcBef>
                <a:spcPts val="0"/>
              </a:spcBef>
              <a:spcAft>
                <a:spcPts val="0"/>
              </a:spcAft>
              <a:buClr>
                <a:schemeClr val="accent1"/>
              </a:buClr>
              <a:buSzPts val="900"/>
              <a:buFont typeface="Trebuchet MS"/>
              <a:buNone/>
              <a:defRPr sz="900">
                <a:solidFill>
                  <a:schemeClr val="accent1"/>
                </a:solidFill>
                <a:latin typeface="Trebuchet MS"/>
                <a:ea typeface="Trebuchet MS"/>
                <a:cs typeface="Trebuchet MS"/>
                <a:sym typeface="Trebuchet MS"/>
              </a:defRPr>
            </a:lvl9pPr>
          </a:lstStyle>
          <a:p>
            <a:pPr marL="0" lvl="0" indent="-57150" algn="r" rtl="0">
              <a:spcBef>
                <a:spcPts val="0"/>
              </a:spcBef>
              <a:spcAft>
                <a:spcPts val="0"/>
              </a:spcAft>
              <a:buClr>
                <a:schemeClr val="accent1"/>
              </a:buClr>
              <a:buSzPts val="900"/>
              <a:buFont typeface="Trebuchet MS"/>
              <a:buChar char="●"/>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24"/>
          <p:cNvPicPr preferRelativeResize="0"/>
          <p:nvPr/>
        </p:nvPicPr>
        <p:blipFill rotWithShape="1">
          <a:blip r:embed="rId14">
            <a:alphaModFix/>
          </a:blip>
          <a:srcRect/>
          <a:stretch/>
        </p:blipFill>
        <p:spPr>
          <a:xfrm>
            <a:off x="0" y="0"/>
            <a:ext cx="12209463" cy="6858000"/>
          </a:xfrm>
          <a:prstGeom prst="rect">
            <a:avLst/>
          </a:prstGeom>
          <a:noFill/>
          <a:ln>
            <a:noFill/>
          </a:ln>
        </p:spPr>
      </p:pic>
      <p:sp>
        <p:nvSpPr>
          <p:cNvPr id="11" name="Google Shape;11;p24"/>
          <p:cNvSpPr txBox="1">
            <a:spLocks noGrp="1"/>
          </p:cNvSpPr>
          <p:nvPr>
            <p:ph type="title"/>
          </p:nvPr>
        </p:nvSpPr>
        <p:spPr>
          <a:xfrm>
            <a:off x="609600" y="190500"/>
            <a:ext cx="10972800" cy="582613"/>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36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36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36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36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36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36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36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36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3600" b="0" i="0" u="none" strike="noStrike" cap="none">
                <a:solidFill>
                  <a:schemeClr val="dk1"/>
                </a:solidFill>
                <a:latin typeface="Arial"/>
                <a:ea typeface="Arial"/>
                <a:cs typeface="Arial"/>
                <a:sym typeface="Arial"/>
              </a:defRPr>
            </a:lvl9pPr>
          </a:lstStyle>
          <a:p>
            <a:endParaRPr/>
          </a:p>
        </p:txBody>
      </p:sp>
      <p:sp>
        <p:nvSpPr>
          <p:cNvPr id="12" name="Google Shape;12;p24"/>
          <p:cNvSpPr txBox="1">
            <a:spLocks noGrp="1"/>
          </p:cNvSpPr>
          <p:nvPr>
            <p:ph type="body" idx="1"/>
          </p:nvPr>
        </p:nvSpPr>
        <p:spPr>
          <a:xfrm>
            <a:off x="609600" y="1174750"/>
            <a:ext cx="10972800" cy="49530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3" name="Google Shape;13;p24"/>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Clr>
                <a:srgbClr val="898989"/>
              </a:buClr>
              <a:buSzPts val="900"/>
              <a:buFont typeface="Trebuchet MS"/>
              <a:buChar char="•"/>
              <a:defRPr sz="900" b="0" i="0" u="none" strike="noStrike" cap="none">
                <a:solidFill>
                  <a:srgbClr val="898989"/>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14" name="Google Shape;14;p24"/>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rgbClr val="898989"/>
              </a:buClr>
              <a:buSzPts val="900"/>
              <a:buFont typeface="Trebuchet MS"/>
              <a:buChar char="•"/>
              <a:defRPr sz="900" b="0" i="0" u="none" strike="noStrike" cap="none">
                <a:solidFill>
                  <a:srgbClr val="898989"/>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15" name="Google Shape;15;p24"/>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1pPr>
            <a:lvl2pPr marL="0" marR="0" lvl="1" indent="0" algn="r" rtl="0">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2pPr>
            <a:lvl3pPr marL="0" marR="0" lvl="2" indent="0" algn="r" rtl="0">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3pPr>
            <a:lvl4pPr marL="0" marR="0" lvl="3" indent="0" algn="r" rtl="0">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4pPr>
            <a:lvl5pPr marL="0" marR="0" lvl="4" indent="0" algn="r" rtl="0">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5pPr>
            <a:lvl6pPr marL="0" marR="0" lvl="5" indent="0" algn="r" rtl="0">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6pPr>
            <a:lvl7pPr marL="0" marR="0" lvl="6" indent="0" algn="r" rtl="0">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7pPr>
            <a:lvl8pPr marL="0" marR="0" lvl="7" indent="0" algn="r" rtl="0">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8pPr>
            <a:lvl9pPr marL="0" marR="0" lvl="8" indent="0" algn="r" rtl="0">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9pPr>
          </a:lstStyle>
          <a:p>
            <a:pPr marL="0" lvl="0" indent="-57150" algn="r" rtl="0">
              <a:spcBef>
                <a:spcPts val="0"/>
              </a:spcBef>
              <a:spcAft>
                <a:spcPts val="0"/>
              </a:spcAft>
              <a:buClr>
                <a:schemeClr val="accent1"/>
              </a:buClr>
              <a:buSzPts val="900"/>
              <a:buFont typeface="Trebuchet MS"/>
              <a:buChar char="•"/>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oleObject" Target="../embeddings/oleObject2.bin"/><Relationship Id="rId4" Type="http://schemas.openxmlformats.org/officeDocument/2006/relationships/image" Target="../media/image5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1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9.png"/><Relationship Id="rId7"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oleObject" Target="../embeddings/oleObject5.bin"/><Relationship Id="rId5" Type="http://schemas.openxmlformats.org/officeDocument/2006/relationships/image" Target="../media/image60.png"/><Relationship Id="rId4" Type="http://schemas.openxmlformats.org/officeDocument/2006/relationships/oleObject" Target="../embeddings/oleObject4.bin"/></Relationships>
</file>

<file path=ppt/slides/_rels/slide19.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64.png"/><Relationship Id="rId4" Type="http://schemas.openxmlformats.org/officeDocument/2006/relationships/image" Target="../media/image63.jpg"/></Relationships>
</file>

<file path=ppt/slides/_rels/slide23.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2.jp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18" Type="http://schemas.openxmlformats.org/officeDocument/2006/relationships/image" Target="../media/image31.svg"/><Relationship Id="rId3" Type="http://schemas.openxmlformats.org/officeDocument/2006/relationships/image" Target="../media/image16.png"/><Relationship Id="rId21" Type="http://schemas.openxmlformats.org/officeDocument/2006/relationships/image" Target="../media/image34.png"/><Relationship Id="rId7" Type="http://schemas.openxmlformats.org/officeDocument/2006/relationships/image" Target="../media/image20.png"/><Relationship Id="rId12" Type="http://schemas.openxmlformats.org/officeDocument/2006/relationships/image" Target="../media/image25.svg"/><Relationship Id="rId17" Type="http://schemas.openxmlformats.org/officeDocument/2006/relationships/image" Target="../media/image30.png"/><Relationship Id="rId2" Type="http://schemas.openxmlformats.org/officeDocument/2006/relationships/notesSlide" Target="../notesSlides/notesSlide5.xml"/><Relationship Id="rId16" Type="http://schemas.openxmlformats.org/officeDocument/2006/relationships/image" Target="../media/image29.svg"/><Relationship Id="rId20" Type="http://schemas.openxmlformats.org/officeDocument/2006/relationships/image" Target="../media/image33.svg"/><Relationship Id="rId1" Type="http://schemas.openxmlformats.org/officeDocument/2006/relationships/slideLayout" Target="../slideLayouts/slideLayout2.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23" Type="http://schemas.openxmlformats.org/officeDocument/2006/relationships/image" Target="../media/image36.png"/><Relationship Id="rId10" Type="http://schemas.openxmlformats.org/officeDocument/2006/relationships/image" Target="../media/image23.svg"/><Relationship Id="rId19" Type="http://schemas.openxmlformats.org/officeDocument/2006/relationships/image" Target="../media/image32.png"/><Relationship Id="rId4" Type="http://schemas.openxmlformats.org/officeDocument/2006/relationships/image" Target="../media/image17.svg"/><Relationship Id="rId9" Type="http://schemas.openxmlformats.org/officeDocument/2006/relationships/image" Target="../media/image22.png"/><Relationship Id="rId14" Type="http://schemas.openxmlformats.org/officeDocument/2006/relationships/image" Target="../media/image27.svg"/><Relationship Id="rId22" Type="http://schemas.openxmlformats.org/officeDocument/2006/relationships/image" Target="../media/image35.png"/></Relationships>
</file>

<file path=ppt/slides/_rels/slide9.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46.png"/><Relationship Id="rId18" Type="http://schemas.openxmlformats.org/officeDocument/2006/relationships/image" Target="../media/image19.svg"/><Relationship Id="rId3" Type="http://schemas.openxmlformats.org/officeDocument/2006/relationships/image" Target="../media/image17.svg"/><Relationship Id="rId7" Type="http://schemas.openxmlformats.org/officeDocument/2006/relationships/image" Target="../media/image40.png"/><Relationship Id="rId12" Type="http://schemas.openxmlformats.org/officeDocument/2006/relationships/image" Target="../media/image45.png"/><Relationship Id="rId17" Type="http://schemas.openxmlformats.org/officeDocument/2006/relationships/image" Target="../media/image18.png"/><Relationship Id="rId2" Type="http://schemas.openxmlformats.org/officeDocument/2006/relationships/image" Target="../media/image16.png"/><Relationship Id="rId16" Type="http://schemas.openxmlformats.org/officeDocument/2006/relationships/image" Target="../media/image49.png"/><Relationship Id="rId20" Type="http://schemas.openxmlformats.org/officeDocument/2006/relationships/image" Target="../media/image51.svg"/><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svg"/><Relationship Id="rId15" Type="http://schemas.openxmlformats.org/officeDocument/2006/relationships/image" Target="../media/image48.png"/><Relationship Id="rId10" Type="http://schemas.openxmlformats.org/officeDocument/2006/relationships/image" Target="../media/image43.svg"/><Relationship Id="rId19" Type="http://schemas.openxmlformats.org/officeDocument/2006/relationships/image" Target="../media/image50.png"/><Relationship Id="rId4" Type="http://schemas.openxmlformats.org/officeDocument/2006/relationships/image" Target="../media/image37.png"/><Relationship Id="rId9" Type="http://schemas.openxmlformats.org/officeDocument/2006/relationships/image" Target="../media/image42.png"/><Relationship Id="rId14"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sp>
        <p:nvSpPr>
          <p:cNvPr id="845" name="Google Shape;845;p1"/>
          <p:cNvSpPr txBox="1">
            <a:spLocks noGrp="1"/>
          </p:cNvSpPr>
          <p:nvPr>
            <p:ph type="subTitle" idx="1"/>
          </p:nvPr>
        </p:nvSpPr>
        <p:spPr>
          <a:xfrm>
            <a:off x="3214219" y="5632603"/>
            <a:ext cx="5989313" cy="114935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r>
              <a:rPr lang="en-MY" b="1" dirty="0">
                <a:solidFill>
                  <a:srgbClr val="0C0C0C"/>
                </a:solidFill>
                <a:latin typeface="Arial"/>
                <a:ea typeface="Arial"/>
                <a:cs typeface="Arial"/>
                <a:sym typeface="Arial"/>
              </a:rPr>
              <a:t>BAHRINAH BINTI BAHRIM</a:t>
            </a:r>
            <a:endParaRPr dirty="0"/>
          </a:p>
          <a:p>
            <a:pPr marL="0" lvl="0" indent="0" algn="r" rtl="0">
              <a:lnSpc>
                <a:spcPct val="100000"/>
              </a:lnSpc>
              <a:spcBef>
                <a:spcPts val="0"/>
              </a:spcBef>
              <a:spcAft>
                <a:spcPts val="0"/>
              </a:spcAft>
              <a:buSzPts val="1800"/>
              <a:buNone/>
            </a:pPr>
            <a:br>
              <a:rPr lang="en-MY" dirty="0">
                <a:solidFill>
                  <a:srgbClr val="0C0C0C"/>
                </a:solidFill>
                <a:latin typeface="Arial"/>
                <a:ea typeface="Arial"/>
                <a:cs typeface="Arial"/>
                <a:sym typeface="Arial"/>
              </a:rPr>
            </a:br>
            <a:r>
              <a:rPr lang="en-MY" dirty="0">
                <a:solidFill>
                  <a:srgbClr val="0C0C0C"/>
                </a:solidFill>
                <a:latin typeface="Arial"/>
                <a:ea typeface="Arial"/>
                <a:cs typeface="Arial"/>
                <a:sym typeface="Arial"/>
              </a:rPr>
              <a:t>DEPARTMENT OF FISHERIES </a:t>
            </a:r>
            <a:endParaRPr dirty="0"/>
          </a:p>
          <a:p>
            <a:pPr marL="0" lvl="0" indent="0" algn="r" rtl="0">
              <a:lnSpc>
                <a:spcPct val="100000"/>
              </a:lnSpc>
              <a:spcBef>
                <a:spcPts val="0"/>
              </a:spcBef>
              <a:spcAft>
                <a:spcPts val="0"/>
              </a:spcAft>
              <a:buSzPts val="1800"/>
              <a:buNone/>
            </a:pPr>
            <a:r>
              <a:rPr lang="en-MY" dirty="0">
                <a:solidFill>
                  <a:srgbClr val="0C0C0C"/>
                </a:solidFill>
                <a:latin typeface="Arial"/>
                <a:ea typeface="Arial"/>
                <a:cs typeface="Arial"/>
                <a:sym typeface="Arial"/>
              </a:rPr>
              <a:t>MALAYSIA</a:t>
            </a:r>
            <a:endParaRPr dirty="0"/>
          </a:p>
          <a:p>
            <a:pPr marL="0" lvl="0" indent="0" algn="r" rtl="0">
              <a:lnSpc>
                <a:spcPct val="100000"/>
              </a:lnSpc>
              <a:spcBef>
                <a:spcPts val="0"/>
              </a:spcBef>
              <a:spcAft>
                <a:spcPts val="0"/>
              </a:spcAft>
              <a:buSzPts val="1400"/>
              <a:buNone/>
            </a:pPr>
            <a:endParaRPr sz="1600" dirty="0">
              <a:latin typeface="Arial"/>
              <a:ea typeface="Arial"/>
              <a:cs typeface="Arial"/>
              <a:sym typeface="Arial"/>
            </a:endParaRPr>
          </a:p>
        </p:txBody>
      </p:sp>
      <p:sp>
        <p:nvSpPr>
          <p:cNvPr id="846" name="Google Shape;846;p1"/>
          <p:cNvSpPr txBox="1">
            <a:spLocks noGrp="1"/>
          </p:cNvSpPr>
          <p:nvPr>
            <p:ph type="ctrTitle"/>
          </p:nvPr>
        </p:nvSpPr>
        <p:spPr>
          <a:xfrm>
            <a:off x="174431" y="1435100"/>
            <a:ext cx="8410770" cy="792162"/>
          </a:xfrm>
          <a:prstGeom prst="rect">
            <a:avLst/>
          </a:prstGeom>
          <a:noFill/>
          <a:ln>
            <a:noFill/>
          </a:ln>
        </p:spPr>
        <p:txBody>
          <a:bodyPr spcFirstLastPara="1" wrap="square" lIns="91425" tIns="91425" rIns="91425" bIns="91425" anchor="ctr" anchorCtr="0">
            <a:noAutofit/>
          </a:bodyPr>
          <a:lstStyle/>
          <a:p>
            <a:pPr lvl="0" algn="l">
              <a:buClr>
                <a:srgbClr val="0C0C0C"/>
              </a:buClr>
            </a:pPr>
            <a:br>
              <a:rPr lang="en-MY" sz="6000" b="1" dirty="0">
                <a:solidFill>
                  <a:schemeClr val="accent2">
                    <a:lumMod val="50000"/>
                  </a:schemeClr>
                </a:solidFill>
                <a:latin typeface="Arial"/>
                <a:ea typeface="Arial"/>
                <a:cs typeface="Arial"/>
                <a:sym typeface="Arial"/>
              </a:rPr>
            </a:br>
            <a:r>
              <a:rPr lang="en-US" sz="6000" dirty="0">
                <a:solidFill>
                  <a:schemeClr val="accent2">
                    <a:lumMod val="50000"/>
                  </a:schemeClr>
                </a:solidFill>
              </a:rPr>
              <a:t>Status and Challenges of Small-Scale Fisheries </a:t>
            </a:r>
            <a:br>
              <a:rPr lang="en-US" sz="6000" dirty="0">
                <a:solidFill>
                  <a:schemeClr val="accent2">
                    <a:lumMod val="50000"/>
                  </a:schemeClr>
                </a:solidFill>
              </a:rPr>
            </a:br>
            <a:r>
              <a:rPr lang="en-US" sz="6000" dirty="0">
                <a:solidFill>
                  <a:schemeClr val="accent2">
                    <a:lumMod val="50000"/>
                  </a:schemeClr>
                </a:solidFill>
              </a:rPr>
              <a:t>in Malaysia</a:t>
            </a:r>
            <a:br>
              <a:rPr lang="en-US" sz="6000" dirty="0">
                <a:solidFill>
                  <a:schemeClr val="accent2">
                    <a:lumMod val="50000"/>
                  </a:schemeClr>
                </a:solidFill>
              </a:rPr>
            </a:br>
            <a:br>
              <a:rPr lang="en-US" sz="6000" dirty="0">
                <a:solidFill>
                  <a:schemeClr val="accent2">
                    <a:lumMod val="50000"/>
                  </a:schemeClr>
                </a:solidFill>
              </a:rPr>
            </a:br>
            <a:endParaRPr sz="6000" dirty="0">
              <a:solidFill>
                <a:schemeClr val="dk1"/>
              </a:solidFill>
              <a:latin typeface="Arial"/>
              <a:ea typeface="Arial"/>
              <a:cs typeface="Arial"/>
              <a:sym typeface="Arial"/>
            </a:endParaRPr>
          </a:p>
        </p:txBody>
      </p:sp>
      <p:pic>
        <p:nvPicPr>
          <p:cNvPr id="2" name="Google Shape;91;p1" descr="http://vectorise.net/vectorworks/logos/Jabatan%20Kerajaan/downloads/Logo%20Jab%20Perikanan.png">
            <a:extLst>
              <a:ext uri="{FF2B5EF4-FFF2-40B4-BE49-F238E27FC236}">
                <a16:creationId xmlns:a16="http://schemas.microsoft.com/office/drawing/2014/main" id="{43CC554E-9690-0041-D451-88CC5091807A}"/>
              </a:ext>
            </a:extLst>
          </p:cNvPr>
          <p:cNvPicPr preferRelativeResize="0"/>
          <p:nvPr/>
        </p:nvPicPr>
        <p:blipFill rotWithShape="1">
          <a:blip r:embed="rId3">
            <a:alphaModFix/>
          </a:blip>
          <a:srcRect/>
          <a:stretch/>
        </p:blipFill>
        <p:spPr>
          <a:xfrm>
            <a:off x="8990171" y="233362"/>
            <a:ext cx="2841625" cy="1201738"/>
          </a:xfrm>
          <a:prstGeom prst="rect">
            <a:avLst/>
          </a:prstGeom>
          <a:noFill/>
          <a:ln>
            <a:noFill/>
          </a:ln>
        </p:spPr>
      </p:pic>
      <p:sp>
        <p:nvSpPr>
          <p:cNvPr id="7" name="Google Shape;846;p1">
            <a:extLst>
              <a:ext uri="{FF2B5EF4-FFF2-40B4-BE49-F238E27FC236}">
                <a16:creationId xmlns:a16="http://schemas.microsoft.com/office/drawing/2014/main" id="{646126F6-7863-DEB0-3CCC-8983954ECF1B}"/>
              </a:ext>
            </a:extLst>
          </p:cNvPr>
          <p:cNvSpPr txBox="1">
            <a:spLocks/>
          </p:cNvSpPr>
          <p:nvPr/>
        </p:nvSpPr>
        <p:spPr>
          <a:xfrm>
            <a:off x="174430" y="3662439"/>
            <a:ext cx="7242370" cy="79216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1C4587"/>
              </a:buClr>
              <a:buSzPts val="800"/>
              <a:buFont typeface="Trebuchet MS"/>
              <a:buNone/>
              <a:defRPr sz="3600" b="0" i="0" u="none" strike="noStrike" cap="none">
                <a:solidFill>
                  <a:srgbClr val="1C4587"/>
                </a:solidFill>
                <a:latin typeface="Arial"/>
                <a:ea typeface="Arial"/>
                <a:cs typeface="Arial"/>
                <a:sym typeface="Arial"/>
              </a:defRPr>
            </a:lvl1pPr>
            <a:lvl2pPr marR="0" lvl="1" algn="ctr" rtl="0">
              <a:lnSpc>
                <a:spcPct val="100000"/>
              </a:lnSpc>
              <a:spcBef>
                <a:spcPts val="0"/>
              </a:spcBef>
              <a:spcAft>
                <a:spcPts val="0"/>
              </a:spcAft>
              <a:buClr>
                <a:srgbClr val="3C78D8"/>
              </a:buClr>
              <a:buSzPts val="800"/>
              <a:buFont typeface="Arial"/>
              <a:buNone/>
              <a:defRPr sz="800" b="0" i="0" u="none" strike="noStrike" cap="none">
                <a:solidFill>
                  <a:srgbClr val="3C78D8"/>
                </a:solidFill>
                <a:latin typeface="Arial"/>
                <a:ea typeface="Arial"/>
                <a:cs typeface="Arial"/>
                <a:sym typeface="Arial"/>
              </a:defRPr>
            </a:lvl2pPr>
            <a:lvl3pPr marR="0" lvl="2" algn="ctr" rtl="0">
              <a:lnSpc>
                <a:spcPct val="100000"/>
              </a:lnSpc>
              <a:spcBef>
                <a:spcPts val="0"/>
              </a:spcBef>
              <a:spcAft>
                <a:spcPts val="0"/>
              </a:spcAft>
              <a:buClr>
                <a:srgbClr val="3C78D8"/>
              </a:buClr>
              <a:buSzPts val="800"/>
              <a:buFont typeface="Arial"/>
              <a:buNone/>
              <a:defRPr sz="800" b="0" i="0" u="none" strike="noStrike" cap="none">
                <a:solidFill>
                  <a:srgbClr val="3C78D8"/>
                </a:solidFill>
                <a:latin typeface="Arial"/>
                <a:ea typeface="Arial"/>
                <a:cs typeface="Arial"/>
                <a:sym typeface="Arial"/>
              </a:defRPr>
            </a:lvl3pPr>
            <a:lvl4pPr marR="0" lvl="3" algn="ctr" rtl="0">
              <a:lnSpc>
                <a:spcPct val="100000"/>
              </a:lnSpc>
              <a:spcBef>
                <a:spcPts val="0"/>
              </a:spcBef>
              <a:spcAft>
                <a:spcPts val="0"/>
              </a:spcAft>
              <a:buClr>
                <a:srgbClr val="3C78D8"/>
              </a:buClr>
              <a:buSzPts val="800"/>
              <a:buFont typeface="Arial"/>
              <a:buNone/>
              <a:defRPr sz="800" b="0" i="0" u="none" strike="noStrike" cap="none">
                <a:solidFill>
                  <a:srgbClr val="3C78D8"/>
                </a:solidFill>
                <a:latin typeface="Arial"/>
                <a:ea typeface="Arial"/>
                <a:cs typeface="Arial"/>
                <a:sym typeface="Arial"/>
              </a:defRPr>
            </a:lvl4pPr>
            <a:lvl5pPr marR="0" lvl="4" algn="ctr" rtl="0">
              <a:lnSpc>
                <a:spcPct val="100000"/>
              </a:lnSpc>
              <a:spcBef>
                <a:spcPts val="0"/>
              </a:spcBef>
              <a:spcAft>
                <a:spcPts val="0"/>
              </a:spcAft>
              <a:buClr>
                <a:srgbClr val="3C78D8"/>
              </a:buClr>
              <a:buSzPts val="800"/>
              <a:buFont typeface="Arial"/>
              <a:buNone/>
              <a:defRPr sz="800" b="0" i="0" u="none" strike="noStrike" cap="none">
                <a:solidFill>
                  <a:srgbClr val="3C78D8"/>
                </a:solidFill>
                <a:latin typeface="Arial"/>
                <a:ea typeface="Arial"/>
                <a:cs typeface="Arial"/>
                <a:sym typeface="Arial"/>
              </a:defRPr>
            </a:lvl5pPr>
            <a:lvl6pPr marR="0" lvl="5" algn="ctr" rtl="0">
              <a:lnSpc>
                <a:spcPct val="100000"/>
              </a:lnSpc>
              <a:spcBef>
                <a:spcPts val="0"/>
              </a:spcBef>
              <a:spcAft>
                <a:spcPts val="0"/>
              </a:spcAft>
              <a:buClr>
                <a:srgbClr val="3C78D8"/>
              </a:buClr>
              <a:buSzPts val="800"/>
              <a:buFont typeface="Arial"/>
              <a:buNone/>
              <a:defRPr sz="800" b="0" i="0" u="none" strike="noStrike" cap="none">
                <a:solidFill>
                  <a:srgbClr val="3C78D8"/>
                </a:solidFill>
                <a:latin typeface="Arial"/>
                <a:ea typeface="Arial"/>
                <a:cs typeface="Arial"/>
                <a:sym typeface="Arial"/>
              </a:defRPr>
            </a:lvl6pPr>
            <a:lvl7pPr marR="0" lvl="6" algn="ctr" rtl="0">
              <a:lnSpc>
                <a:spcPct val="100000"/>
              </a:lnSpc>
              <a:spcBef>
                <a:spcPts val="0"/>
              </a:spcBef>
              <a:spcAft>
                <a:spcPts val="0"/>
              </a:spcAft>
              <a:buClr>
                <a:srgbClr val="3C78D8"/>
              </a:buClr>
              <a:buSzPts val="800"/>
              <a:buFont typeface="Arial"/>
              <a:buNone/>
              <a:defRPr sz="800" b="0" i="0" u="none" strike="noStrike" cap="none">
                <a:solidFill>
                  <a:srgbClr val="3C78D8"/>
                </a:solidFill>
                <a:latin typeface="Arial"/>
                <a:ea typeface="Arial"/>
                <a:cs typeface="Arial"/>
                <a:sym typeface="Arial"/>
              </a:defRPr>
            </a:lvl7pPr>
            <a:lvl8pPr marR="0" lvl="7" algn="ctr" rtl="0">
              <a:lnSpc>
                <a:spcPct val="100000"/>
              </a:lnSpc>
              <a:spcBef>
                <a:spcPts val="0"/>
              </a:spcBef>
              <a:spcAft>
                <a:spcPts val="0"/>
              </a:spcAft>
              <a:buClr>
                <a:srgbClr val="3C78D8"/>
              </a:buClr>
              <a:buSzPts val="800"/>
              <a:buFont typeface="Arial"/>
              <a:buNone/>
              <a:defRPr sz="800" b="0" i="0" u="none" strike="noStrike" cap="none">
                <a:solidFill>
                  <a:srgbClr val="3C78D8"/>
                </a:solidFill>
                <a:latin typeface="Arial"/>
                <a:ea typeface="Arial"/>
                <a:cs typeface="Arial"/>
                <a:sym typeface="Arial"/>
              </a:defRPr>
            </a:lvl8pPr>
            <a:lvl9pPr marR="0" lvl="8" algn="ctr" rtl="0">
              <a:lnSpc>
                <a:spcPct val="100000"/>
              </a:lnSpc>
              <a:spcBef>
                <a:spcPts val="0"/>
              </a:spcBef>
              <a:spcAft>
                <a:spcPts val="0"/>
              </a:spcAft>
              <a:buClr>
                <a:srgbClr val="3C78D8"/>
              </a:buClr>
              <a:buSzPts val="800"/>
              <a:buFont typeface="Arial"/>
              <a:buNone/>
              <a:defRPr sz="800" b="0" i="0" u="none" strike="noStrike" cap="none">
                <a:solidFill>
                  <a:srgbClr val="3C78D8"/>
                </a:solidFill>
                <a:latin typeface="Arial"/>
                <a:ea typeface="Arial"/>
                <a:cs typeface="Arial"/>
                <a:sym typeface="Arial"/>
              </a:defRPr>
            </a:lvl9pPr>
          </a:lstStyle>
          <a:p>
            <a:pPr algn="l">
              <a:buClr>
                <a:srgbClr val="0C0C0C"/>
              </a:buClr>
            </a:pPr>
            <a:br>
              <a:rPr lang="en-US" sz="6000" b="1" dirty="0">
                <a:solidFill>
                  <a:schemeClr val="accent2">
                    <a:lumMod val="50000"/>
                  </a:schemeClr>
                </a:solidFill>
              </a:rPr>
            </a:br>
            <a:br>
              <a:rPr lang="en-US" sz="6000" dirty="0">
                <a:solidFill>
                  <a:schemeClr val="accent2">
                    <a:lumMod val="50000"/>
                  </a:schemeClr>
                </a:solidFill>
              </a:rPr>
            </a:br>
            <a:r>
              <a:rPr lang="en-US" dirty="0"/>
              <a:t>Workshop and Study Visit on Small-scale Marine Fisheries Data Collection </a:t>
            </a:r>
          </a:p>
          <a:p>
            <a:pPr algn="l">
              <a:buClr>
                <a:srgbClr val="0C0C0C"/>
              </a:buClr>
            </a:pPr>
            <a:endParaRPr lang="en-US" dirty="0"/>
          </a:p>
          <a:p>
            <a:pPr algn="l">
              <a:buClr>
                <a:srgbClr val="0C0C0C"/>
              </a:buClr>
            </a:pPr>
            <a:r>
              <a:rPr lang="en-US" sz="2400" dirty="0"/>
              <a:t>15-17 JULY 2025</a:t>
            </a:r>
          </a:p>
          <a:p>
            <a:pPr algn="l">
              <a:buClr>
                <a:srgbClr val="0C0C0C"/>
              </a:buClr>
            </a:pPr>
            <a:r>
              <a:rPr lang="en-US" sz="2400" dirty="0"/>
              <a:t>BANGKOK, THAILAND</a:t>
            </a:r>
            <a:br>
              <a:rPr lang="en-US" sz="6000" b="1" dirty="0">
                <a:solidFill>
                  <a:schemeClr val="dk1"/>
                </a:solidFill>
                <a:latin typeface="Bodoni"/>
                <a:ea typeface="Bodoni"/>
                <a:cs typeface="Bodoni"/>
                <a:sym typeface="Bodoni"/>
              </a:rPr>
            </a:br>
            <a:endParaRPr lang="en-US" sz="6000" dirty="0">
              <a:solidFill>
                <a:schemeClr val="dk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80"/>
        <p:cNvGrpSpPr/>
        <p:nvPr/>
      </p:nvGrpSpPr>
      <p:grpSpPr>
        <a:xfrm>
          <a:off x="0" y="0"/>
          <a:ext cx="0" cy="0"/>
          <a:chOff x="0" y="0"/>
          <a:chExt cx="0" cy="0"/>
        </a:xfrm>
      </p:grpSpPr>
      <p:pic>
        <p:nvPicPr>
          <p:cNvPr id="881" name="Google Shape;881;p5"/>
          <p:cNvPicPr preferRelativeResize="0"/>
          <p:nvPr/>
        </p:nvPicPr>
        <p:blipFill rotWithShape="1">
          <a:blip r:embed="rId3">
            <a:alphaModFix/>
          </a:blip>
          <a:srcRect/>
          <a:stretch/>
        </p:blipFill>
        <p:spPr>
          <a:xfrm>
            <a:off x="7905750" y="0"/>
            <a:ext cx="4286250" cy="6858000"/>
          </a:xfrm>
          <a:prstGeom prst="rect">
            <a:avLst/>
          </a:prstGeom>
          <a:noFill/>
          <a:ln>
            <a:noFill/>
          </a:ln>
        </p:spPr>
      </p:pic>
      <p:sp>
        <p:nvSpPr>
          <p:cNvPr id="882" name="Google Shape;882;p5"/>
          <p:cNvSpPr/>
          <p:nvPr/>
        </p:nvSpPr>
        <p:spPr>
          <a:xfrm>
            <a:off x="511847" y="2564174"/>
            <a:ext cx="2238982" cy="2238982"/>
          </a:xfrm>
          <a:prstGeom prst="arc">
            <a:avLst>
              <a:gd name="adj1" fmla="val 286003"/>
              <a:gd name="adj2" fmla="val 16110499"/>
            </a:avLst>
          </a:prstGeom>
          <a:noFill/>
          <a:ln w="381000" cap="flat" cmpd="sng">
            <a:solidFill>
              <a:srgbClr val="F84C0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nvGrpSpPr>
          <p:cNvPr id="883" name="Google Shape;883;p5"/>
          <p:cNvGrpSpPr/>
          <p:nvPr/>
        </p:nvGrpSpPr>
        <p:grpSpPr>
          <a:xfrm>
            <a:off x="-387020" y="1424489"/>
            <a:ext cx="5158328" cy="1589991"/>
            <a:chOff x="4666937" y="1265243"/>
            <a:chExt cx="5160195" cy="1590568"/>
          </a:xfrm>
        </p:grpSpPr>
        <p:sp>
          <p:nvSpPr>
            <p:cNvPr id="884" name="Google Shape;884;p5"/>
            <p:cNvSpPr txBox="1"/>
            <p:nvPr/>
          </p:nvSpPr>
          <p:spPr>
            <a:xfrm>
              <a:off x="7365715" y="2024513"/>
              <a:ext cx="2461417" cy="83129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MY" sz="5400" b="1" i="0" u="none" strike="noStrike" cap="none" dirty="0">
                  <a:solidFill>
                    <a:schemeClr val="dk1"/>
                  </a:solidFill>
                  <a:latin typeface="Quattrocento Sans"/>
                  <a:ea typeface="Quattrocento Sans"/>
                  <a:cs typeface="Quattrocento Sans"/>
                  <a:sym typeface="Quattrocento Sans"/>
                </a:rPr>
                <a:t>51 %</a:t>
              </a:r>
              <a:endParaRPr sz="5400" b="1" dirty="0">
                <a:solidFill>
                  <a:schemeClr val="dk1"/>
                </a:solidFill>
                <a:latin typeface="Quattrocento Sans"/>
                <a:ea typeface="Quattrocento Sans"/>
                <a:cs typeface="Quattrocento Sans"/>
                <a:sym typeface="Quattrocento Sans"/>
              </a:endParaRPr>
            </a:p>
          </p:txBody>
        </p:sp>
        <p:sp>
          <p:nvSpPr>
            <p:cNvPr id="885" name="Google Shape;885;p5"/>
            <p:cNvSpPr/>
            <p:nvPr/>
          </p:nvSpPr>
          <p:spPr>
            <a:xfrm>
              <a:off x="4666937" y="1265243"/>
              <a:ext cx="3811586" cy="86183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MY" sz="2799" b="1">
                  <a:solidFill>
                    <a:srgbClr val="0000BC"/>
                  </a:solidFill>
                  <a:latin typeface="Calibri"/>
                  <a:ea typeface="Calibri"/>
                  <a:cs typeface="Calibri"/>
                  <a:sym typeface="Calibri"/>
                </a:rPr>
                <a:t>SMALL-SCALE </a:t>
              </a:r>
              <a:endParaRPr/>
            </a:p>
            <a:p>
              <a:pPr marL="0" marR="0" lvl="0" indent="0" algn="ctr" rtl="0">
                <a:spcBef>
                  <a:spcPts val="0"/>
                </a:spcBef>
                <a:spcAft>
                  <a:spcPts val="0"/>
                </a:spcAft>
                <a:buNone/>
              </a:pPr>
              <a:r>
                <a:rPr lang="en-MY" sz="2799" b="1">
                  <a:solidFill>
                    <a:srgbClr val="0000BC"/>
                  </a:solidFill>
                  <a:latin typeface="Calibri"/>
                  <a:ea typeface="Calibri"/>
                  <a:cs typeface="Calibri"/>
                  <a:sym typeface="Calibri"/>
                </a:rPr>
                <a:t>COASTAL</a:t>
              </a:r>
              <a:endParaRPr sz="2799" b="1">
                <a:solidFill>
                  <a:srgbClr val="0000BC"/>
                </a:solidFill>
                <a:latin typeface="Calibri"/>
                <a:ea typeface="Calibri"/>
                <a:cs typeface="Calibri"/>
                <a:sym typeface="Calibri"/>
              </a:endParaRPr>
            </a:p>
          </p:txBody>
        </p:sp>
      </p:grpSp>
      <p:sp>
        <p:nvSpPr>
          <p:cNvPr id="886" name="Google Shape;886;p5"/>
          <p:cNvSpPr/>
          <p:nvPr/>
        </p:nvSpPr>
        <p:spPr>
          <a:xfrm>
            <a:off x="520862" y="2563161"/>
            <a:ext cx="2240000" cy="2239995"/>
          </a:xfrm>
          <a:prstGeom prst="ellipse">
            <a:avLst/>
          </a:prstGeom>
          <a:solidFill>
            <a:schemeClr val="lt1">
              <a:alpha val="52941"/>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87" name="Google Shape;887;p5"/>
          <p:cNvSpPr/>
          <p:nvPr/>
        </p:nvSpPr>
        <p:spPr>
          <a:xfrm>
            <a:off x="648325" y="2690621"/>
            <a:ext cx="1985074" cy="1985074"/>
          </a:xfrm>
          <a:prstGeom prst="ellipse">
            <a:avLst/>
          </a:prstGeom>
          <a:solidFill>
            <a:srgbClr val="5481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888" name="Google Shape;888;p5"/>
          <p:cNvGrpSpPr/>
          <p:nvPr/>
        </p:nvGrpSpPr>
        <p:grpSpPr>
          <a:xfrm>
            <a:off x="9126393" y="3540083"/>
            <a:ext cx="3581598" cy="1604626"/>
            <a:chOff x="6659862" y="3912462"/>
            <a:chExt cx="3582894" cy="1605205"/>
          </a:xfrm>
        </p:grpSpPr>
        <p:sp>
          <p:nvSpPr>
            <p:cNvPr id="889" name="Google Shape;889;p5"/>
            <p:cNvSpPr txBox="1"/>
            <p:nvPr/>
          </p:nvSpPr>
          <p:spPr>
            <a:xfrm>
              <a:off x="7643498" y="4686370"/>
              <a:ext cx="2599258" cy="83129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MY" sz="5400" b="1" dirty="0">
                  <a:solidFill>
                    <a:schemeClr val="dk1"/>
                  </a:solidFill>
                  <a:latin typeface="Quattrocento Sans"/>
                  <a:ea typeface="Quattrocento Sans"/>
                  <a:cs typeface="Quattrocento Sans"/>
                  <a:sym typeface="Quattrocento Sans"/>
                </a:rPr>
                <a:t>49 %</a:t>
              </a:r>
              <a:endParaRPr sz="5400" b="1" dirty="0">
                <a:solidFill>
                  <a:schemeClr val="dk1"/>
                </a:solidFill>
                <a:latin typeface="Quattrocento Sans"/>
                <a:ea typeface="Quattrocento Sans"/>
                <a:cs typeface="Quattrocento Sans"/>
                <a:sym typeface="Quattrocento Sans"/>
              </a:endParaRPr>
            </a:p>
          </p:txBody>
        </p:sp>
        <p:sp>
          <p:nvSpPr>
            <p:cNvPr id="890" name="Google Shape;890;p5"/>
            <p:cNvSpPr/>
            <p:nvPr/>
          </p:nvSpPr>
          <p:spPr>
            <a:xfrm>
              <a:off x="6659862" y="3912462"/>
              <a:ext cx="2871857" cy="86182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MY" sz="2799" b="1">
                  <a:solidFill>
                    <a:srgbClr val="0000BC"/>
                  </a:solidFill>
                  <a:latin typeface="Calibri"/>
                  <a:ea typeface="Calibri"/>
                  <a:cs typeface="Calibri"/>
                  <a:sym typeface="Calibri"/>
                </a:rPr>
                <a:t>COASTAL , DEEP SEA &amp; HIGH SEA</a:t>
              </a:r>
              <a:endParaRPr sz="2799" b="1">
                <a:solidFill>
                  <a:srgbClr val="0000BC"/>
                </a:solidFill>
                <a:latin typeface="Calibri"/>
                <a:ea typeface="Calibri"/>
                <a:cs typeface="Calibri"/>
                <a:sym typeface="Calibri"/>
              </a:endParaRPr>
            </a:p>
          </p:txBody>
        </p:sp>
      </p:grpSp>
      <p:sp>
        <p:nvSpPr>
          <p:cNvPr id="891" name="Google Shape;891;p5"/>
          <p:cNvSpPr/>
          <p:nvPr/>
        </p:nvSpPr>
        <p:spPr>
          <a:xfrm>
            <a:off x="7951586" y="4186474"/>
            <a:ext cx="2238982" cy="2238982"/>
          </a:xfrm>
          <a:prstGeom prst="arc">
            <a:avLst>
              <a:gd name="adj1" fmla="val 22172"/>
              <a:gd name="adj2" fmla="val 16110499"/>
            </a:avLst>
          </a:prstGeom>
          <a:noFill/>
          <a:ln w="381000" cap="flat" cmpd="sng">
            <a:solidFill>
              <a:srgbClr val="F84C0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892" name="Google Shape;892;p5"/>
          <p:cNvSpPr/>
          <p:nvPr/>
        </p:nvSpPr>
        <p:spPr>
          <a:xfrm>
            <a:off x="7940535" y="4185461"/>
            <a:ext cx="2240000" cy="2239995"/>
          </a:xfrm>
          <a:prstGeom prst="ellipse">
            <a:avLst/>
          </a:prstGeom>
          <a:solidFill>
            <a:schemeClr val="lt1">
              <a:alpha val="52941"/>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93" name="Google Shape;893;p5"/>
          <p:cNvSpPr/>
          <p:nvPr/>
        </p:nvSpPr>
        <p:spPr>
          <a:xfrm>
            <a:off x="8078540" y="4337525"/>
            <a:ext cx="1985074" cy="1985074"/>
          </a:xfrm>
          <a:prstGeom prst="ellipse">
            <a:avLst/>
          </a:prstGeom>
          <a:solidFill>
            <a:srgbClr val="5481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94" name="Google Shape;894;p5"/>
          <p:cNvSpPr/>
          <p:nvPr/>
        </p:nvSpPr>
        <p:spPr>
          <a:xfrm>
            <a:off x="6414901" y="8739715"/>
            <a:ext cx="984382" cy="437754"/>
          </a:xfrm>
          <a:prstGeom prst="ellipse">
            <a:avLst/>
          </a:prstGeom>
          <a:gradFill>
            <a:gsLst>
              <a:gs pos="0">
                <a:srgbClr val="FFFFFF">
                  <a:alpha val="10980"/>
                </a:srgbClr>
              </a:gs>
              <a:gs pos="25000">
                <a:srgbClr val="FFFFFF">
                  <a:alpha val="10980"/>
                </a:srgbClr>
              </a:gs>
              <a:gs pos="95000">
                <a:srgbClr val="FFFFFF">
                  <a:alpha val="0"/>
                </a:srgbClr>
              </a:gs>
              <a:gs pos="100000">
                <a:srgbClr val="FFFFFF">
                  <a:alpha val="0"/>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95" name="Google Shape;895;p5"/>
          <p:cNvSpPr/>
          <p:nvPr/>
        </p:nvSpPr>
        <p:spPr>
          <a:xfrm>
            <a:off x="1148671" y="2787426"/>
            <a:ext cx="984382" cy="437754"/>
          </a:xfrm>
          <a:prstGeom prst="ellipse">
            <a:avLst/>
          </a:prstGeom>
          <a:gradFill>
            <a:gsLst>
              <a:gs pos="0">
                <a:srgbClr val="FFFFFF">
                  <a:alpha val="10980"/>
                </a:srgbClr>
              </a:gs>
              <a:gs pos="25000">
                <a:srgbClr val="FFFFFF">
                  <a:alpha val="10980"/>
                </a:srgbClr>
              </a:gs>
              <a:gs pos="95000">
                <a:srgbClr val="FFFFFF">
                  <a:alpha val="0"/>
                </a:srgbClr>
              </a:gs>
              <a:gs pos="100000">
                <a:srgbClr val="FFFFFF">
                  <a:alpha val="0"/>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aphicFrame>
        <p:nvGraphicFramePr>
          <p:cNvPr id="897" name="Google Shape;897;p5"/>
          <p:cNvGraphicFramePr/>
          <p:nvPr/>
        </p:nvGraphicFramePr>
        <p:xfrm>
          <a:off x="3754535" y="906165"/>
          <a:ext cx="5601306" cy="1483744"/>
        </p:xfrm>
        <a:graphic>
          <a:graphicData uri="http://schemas.openxmlformats.org/drawingml/2006/table">
            <a:tbl>
              <a:tblPr>
                <a:noFill/>
              </a:tblPr>
              <a:tblGrid>
                <a:gridCol w="2800653">
                  <a:extLst>
                    <a:ext uri="{9D8B030D-6E8A-4147-A177-3AD203B41FA5}">
                      <a16:colId xmlns:a16="http://schemas.microsoft.com/office/drawing/2014/main" val="20000"/>
                    </a:ext>
                  </a:extLst>
                </a:gridCol>
                <a:gridCol w="2800653">
                  <a:extLst>
                    <a:ext uri="{9D8B030D-6E8A-4147-A177-3AD203B41FA5}">
                      <a16:colId xmlns:a16="http://schemas.microsoft.com/office/drawing/2014/main" val="20001"/>
                    </a:ext>
                  </a:extLst>
                </a:gridCol>
              </a:tblGrid>
              <a:tr h="611278">
                <a:tc>
                  <a:txBody>
                    <a:bodyPr/>
                    <a:lstStyle/>
                    <a:p>
                      <a:pPr marL="0" marR="0" lvl="0" indent="0" algn="ctr" rtl="0">
                        <a:spcBef>
                          <a:spcPts val="0"/>
                        </a:spcBef>
                        <a:spcAft>
                          <a:spcPts val="0"/>
                        </a:spcAft>
                        <a:buNone/>
                      </a:pPr>
                      <a:r>
                        <a:rPr lang="en-MY" sz="2400" b="1" i="0" u="none" strike="noStrike">
                          <a:solidFill>
                            <a:schemeClr val="dk1"/>
                          </a:solidFill>
                          <a:latin typeface="Calibri"/>
                          <a:ea typeface="Calibri"/>
                          <a:cs typeface="Calibri"/>
                          <a:sym typeface="Calibri"/>
                        </a:rPr>
                        <a:t>Year</a:t>
                      </a:r>
                      <a:endParaRPr/>
                    </a:p>
                  </a:txBody>
                  <a:tcPr marL="5375" marR="5375" marT="537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MY" sz="2400" b="1" u="none" strike="noStrike">
                          <a:solidFill>
                            <a:schemeClr val="dk1"/>
                          </a:solidFill>
                          <a:latin typeface="Calibri"/>
                          <a:ea typeface="Calibri"/>
                          <a:cs typeface="Calibri"/>
                          <a:sym typeface="Calibri"/>
                        </a:rPr>
                        <a:t>Quantity (MT)</a:t>
                      </a:r>
                      <a:endParaRPr sz="2400" b="1" i="0" u="none" strike="noStrike">
                        <a:solidFill>
                          <a:schemeClr val="dk1"/>
                        </a:solidFill>
                        <a:latin typeface="Calibri"/>
                        <a:ea typeface="Calibri"/>
                        <a:cs typeface="Calibri"/>
                        <a:sym typeface="Calibri"/>
                      </a:endParaRPr>
                    </a:p>
                  </a:txBody>
                  <a:tcPr marL="5375" marR="5375" marT="537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extLst>
                  <a:ext uri="{0D108BD9-81ED-4DB2-BD59-A6C34878D82A}">
                    <a16:rowId xmlns:a16="http://schemas.microsoft.com/office/drawing/2014/main" val="10000"/>
                  </a:ext>
                </a:extLst>
              </a:tr>
              <a:tr h="436233">
                <a:tc>
                  <a:txBody>
                    <a:bodyPr/>
                    <a:lstStyle/>
                    <a:p>
                      <a:pPr marL="0" marR="0" lvl="0" indent="0" algn="ctr" rtl="0">
                        <a:spcBef>
                          <a:spcPts val="0"/>
                        </a:spcBef>
                        <a:spcAft>
                          <a:spcPts val="0"/>
                        </a:spcAft>
                        <a:buNone/>
                      </a:pPr>
                      <a:r>
                        <a:rPr lang="en-MY" sz="2400" b="1" i="0" u="none" strike="noStrike" dirty="0">
                          <a:solidFill>
                            <a:schemeClr val="lt1"/>
                          </a:solidFill>
                          <a:latin typeface="Calibri"/>
                          <a:ea typeface="Calibri"/>
                          <a:cs typeface="Calibri"/>
                          <a:sym typeface="Calibri"/>
                        </a:rPr>
                        <a:t>2023</a:t>
                      </a:r>
                      <a:endParaRPr dirty="0"/>
                    </a:p>
                  </a:txBody>
                  <a:tcPr marL="5375" marR="5375" marT="537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F9000"/>
                    </a:solidFill>
                  </a:tcPr>
                </a:tc>
                <a:tc>
                  <a:txBody>
                    <a:bodyPr/>
                    <a:lstStyle/>
                    <a:p>
                      <a:pPr marL="0" marR="0" lvl="0" indent="0" algn="ctr" rtl="0">
                        <a:spcBef>
                          <a:spcPts val="0"/>
                        </a:spcBef>
                        <a:spcAft>
                          <a:spcPts val="0"/>
                        </a:spcAft>
                        <a:buNone/>
                      </a:pPr>
                      <a:r>
                        <a:rPr lang="en-MY" sz="2400" b="1" u="none" strike="noStrike" dirty="0">
                          <a:solidFill>
                            <a:schemeClr val="lt1"/>
                          </a:solidFill>
                          <a:latin typeface="Calibri"/>
                          <a:ea typeface="Calibri"/>
                          <a:cs typeface="Calibri"/>
                          <a:sym typeface="Calibri"/>
                        </a:rPr>
                        <a:t>716,913</a:t>
                      </a:r>
                      <a:endParaRPr sz="2400" b="1" i="0" u="none" strike="noStrike" dirty="0">
                        <a:solidFill>
                          <a:schemeClr val="lt1"/>
                        </a:solidFill>
                        <a:latin typeface="Calibri"/>
                        <a:ea typeface="Calibri"/>
                        <a:cs typeface="Calibri"/>
                        <a:sym typeface="Calibri"/>
                      </a:endParaRPr>
                    </a:p>
                  </a:txBody>
                  <a:tcPr marL="5375" marR="5375" marT="537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F9000"/>
                    </a:solidFill>
                  </a:tcPr>
                </a:tc>
                <a:extLst>
                  <a:ext uri="{0D108BD9-81ED-4DB2-BD59-A6C34878D82A}">
                    <a16:rowId xmlns:a16="http://schemas.microsoft.com/office/drawing/2014/main" val="10001"/>
                  </a:ext>
                </a:extLst>
              </a:tr>
              <a:tr h="436233">
                <a:tc>
                  <a:txBody>
                    <a:bodyPr/>
                    <a:lstStyle/>
                    <a:p>
                      <a:pPr marL="0" marR="0" lvl="0" indent="0" algn="ctr" rtl="0">
                        <a:spcBef>
                          <a:spcPts val="0"/>
                        </a:spcBef>
                        <a:spcAft>
                          <a:spcPts val="0"/>
                        </a:spcAft>
                        <a:buNone/>
                      </a:pPr>
                      <a:r>
                        <a:rPr lang="en-MY" sz="2400" b="1" i="0" u="none" strike="noStrike" dirty="0">
                          <a:solidFill>
                            <a:schemeClr val="lt1"/>
                          </a:solidFill>
                          <a:latin typeface="Calibri"/>
                          <a:ea typeface="Calibri"/>
                          <a:cs typeface="Calibri"/>
                          <a:sym typeface="Calibri"/>
                        </a:rPr>
                        <a:t>2024</a:t>
                      </a:r>
                      <a:endParaRPr dirty="0"/>
                    </a:p>
                  </a:txBody>
                  <a:tcPr marL="5375" marR="5375" marT="537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F9000"/>
                    </a:solidFill>
                  </a:tcPr>
                </a:tc>
                <a:tc>
                  <a:txBody>
                    <a:bodyPr/>
                    <a:lstStyle/>
                    <a:p>
                      <a:pPr marL="0" marR="0" lvl="0" indent="0" algn="ctr" rtl="0">
                        <a:spcBef>
                          <a:spcPts val="0"/>
                        </a:spcBef>
                        <a:spcAft>
                          <a:spcPts val="0"/>
                        </a:spcAft>
                        <a:buNone/>
                      </a:pPr>
                      <a:r>
                        <a:rPr lang="en-MY" sz="2400" b="1" i="0" u="none" strike="noStrike" dirty="0">
                          <a:solidFill>
                            <a:schemeClr val="lt1"/>
                          </a:solidFill>
                          <a:latin typeface="Calibri"/>
                          <a:ea typeface="Calibri"/>
                          <a:cs typeface="Calibri"/>
                          <a:sym typeface="Calibri"/>
                        </a:rPr>
                        <a:t>708,855</a:t>
                      </a:r>
                      <a:endParaRPr dirty="0"/>
                    </a:p>
                  </a:txBody>
                  <a:tcPr marL="5375" marR="5375" marT="537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F9000"/>
                    </a:solidFill>
                  </a:tcPr>
                </a:tc>
                <a:extLst>
                  <a:ext uri="{0D108BD9-81ED-4DB2-BD59-A6C34878D82A}">
                    <a16:rowId xmlns:a16="http://schemas.microsoft.com/office/drawing/2014/main" val="10002"/>
                  </a:ext>
                </a:extLst>
              </a:tr>
            </a:tbl>
          </a:graphicData>
        </a:graphic>
      </p:graphicFrame>
      <p:sp>
        <p:nvSpPr>
          <p:cNvPr id="900" name="Google Shape;900;p5"/>
          <p:cNvSpPr/>
          <p:nvPr/>
        </p:nvSpPr>
        <p:spPr>
          <a:xfrm rot="10800000" flipH="1">
            <a:off x="10063614" y="861162"/>
            <a:ext cx="649790" cy="571286"/>
          </a:xfrm>
          <a:prstGeom prst="upArrow">
            <a:avLst>
              <a:gd name="adj1" fmla="val 50000"/>
              <a:gd name="adj2" fmla="val 50000"/>
            </a:avLst>
          </a:prstGeom>
          <a:solidFill>
            <a:srgbClr val="FF0000"/>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901" name="Google Shape;901;p5"/>
          <p:cNvSpPr/>
          <p:nvPr/>
        </p:nvSpPr>
        <p:spPr>
          <a:xfrm>
            <a:off x="9885635" y="1527946"/>
            <a:ext cx="2597212" cy="58464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MY" sz="2400" b="1" dirty="0">
                <a:solidFill>
                  <a:srgbClr val="FF0000"/>
                </a:solidFill>
                <a:latin typeface="Quattrocento Sans"/>
                <a:ea typeface="Quattrocento Sans"/>
                <a:cs typeface="Quattrocento Sans"/>
                <a:sym typeface="Quattrocento Sans"/>
              </a:rPr>
              <a:t>-1.12% </a:t>
            </a:r>
            <a:endParaRPr dirty="0"/>
          </a:p>
          <a:p>
            <a:pPr marL="0" marR="0" lvl="0" indent="0" algn="l" rtl="0">
              <a:spcBef>
                <a:spcPts val="0"/>
              </a:spcBef>
              <a:spcAft>
                <a:spcPts val="0"/>
              </a:spcAft>
              <a:buNone/>
            </a:pPr>
            <a:r>
              <a:rPr lang="en-MY" sz="1400" b="1" dirty="0">
                <a:solidFill>
                  <a:srgbClr val="FF0000"/>
                </a:solidFill>
                <a:latin typeface="Quattrocento Sans"/>
                <a:ea typeface="Quattrocento Sans"/>
                <a:cs typeface="Quattrocento Sans"/>
                <a:sym typeface="Quattrocento Sans"/>
              </a:rPr>
              <a:t>Declined in quantity</a:t>
            </a:r>
            <a:endParaRPr dirty="0"/>
          </a:p>
        </p:txBody>
      </p:sp>
      <p:sp>
        <p:nvSpPr>
          <p:cNvPr id="902" name="Google Shape;902;p5"/>
          <p:cNvSpPr/>
          <p:nvPr/>
        </p:nvSpPr>
        <p:spPr>
          <a:xfrm rot="10800000" flipH="1">
            <a:off x="11346773" y="-744954"/>
            <a:ext cx="623789" cy="575931"/>
          </a:xfrm>
          <a:prstGeom prst="upArrow">
            <a:avLst>
              <a:gd name="adj1" fmla="val 50000"/>
              <a:gd name="adj2" fmla="val 50000"/>
            </a:avLst>
          </a:prstGeom>
          <a:solidFill>
            <a:srgbClr val="FF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03" name="Google Shape;903;p5"/>
          <p:cNvSpPr/>
          <p:nvPr/>
        </p:nvSpPr>
        <p:spPr>
          <a:xfrm>
            <a:off x="3846862" y="3010280"/>
            <a:ext cx="4860719" cy="984885"/>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MY" sz="3200" b="1" dirty="0">
                <a:solidFill>
                  <a:schemeClr val="dk1"/>
                </a:solidFill>
                <a:latin typeface="Quattrocento Sans"/>
                <a:ea typeface="Quattrocento Sans"/>
                <a:cs typeface="Quattrocento Sans"/>
                <a:sym typeface="Quattrocento Sans"/>
              </a:rPr>
              <a:t>In 2024, there is a -1.12% decline in quantity</a:t>
            </a:r>
            <a:endParaRPr sz="2000" dirty="0"/>
          </a:p>
        </p:txBody>
      </p:sp>
      <p:sp>
        <p:nvSpPr>
          <p:cNvPr id="904" name="Google Shape;904;p5"/>
          <p:cNvSpPr txBox="1"/>
          <p:nvPr/>
        </p:nvSpPr>
        <p:spPr>
          <a:xfrm>
            <a:off x="476044" y="163617"/>
            <a:ext cx="11220656" cy="914101"/>
          </a:xfrm>
          <a:prstGeom prst="rect">
            <a:avLst/>
          </a:prstGeom>
          <a:noFill/>
          <a:ln>
            <a:noFill/>
          </a:ln>
        </p:spPr>
        <p:txBody>
          <a:bodyPr spcFirstLastPara="1" wrap="square" lIns="45700" tIns="45700" rIns="45700" bIns="45700" anchor="t" anchorCtr="0">
            <a:noAutofit/>
          </a:bodyPr>
          <a:lstStyle/>
          <a:p>
            <a:pPr marL="0" marR="0" lvl="0" indent="0" algn="ctr" rtl="0">
              <a:spcBef>
                <a:spcPts val="0"/>
              </a:spcBef>
              <a:spcAft>
                <a:spcPts val="0"/>
              </a:spcAft>
              <a:buNone/>
            </a:pPr>
            <a:r>
              <a:rPr lang="en-MY" sz="3600" b="1" u="sng">
                <a:solidFill>
                  <a:srgbClr val="0070C0"/>
                </a:solidFill>
                <a:latin typeface="Avenir"/>
                <a:ea typeface="Avenir"/>
                <a:cs typeface="Avenir"/>
                <a:sym typeface="Avenir"/>
              </a:rPr>
              <a:t>SMALL-SCALE CAPTURE FISHERIES 2022</a:t>
            </a:r>
            <a:endParaRPr sz="2800" u="sng">
              <a:solidFill>
                <a:srgbClr val="0070C0"/>
              </a:solidFill>
              <a:latin typeface="Calibri"/>
              <a:ea typeface="Calibri"/>
              <a:cs typeface="Calibri"/>
              <a:sym typeface="Calibri"/>
            </a:endParaRPr>
          </a:p>
        </p:txBody>
      </p:sp>
      <p:sp>
        <p:nvSpPr>
          <p:cNvPr id="905" name="Google Shape;905;p5"/>
          <p:cNvSpPr txBox="1"/>
          <p:nvPr/>
        </p:nvSpPr>
        <p:spPr>
          <a:xfrm>
            <a:off x="817064" y="2831939"/>
            <a:ext cx="1610020" cy="15696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MY" sz="4800" b="1">
                <a:solidFill>
                  <a:schemeClr val="lt1"/>
                </a:solidFill>
                <a:latin typeface="Calibri"/>
                <a:ea typeface="Calibri"/>
                <a:cs typeface="Calibri"/>
                <a:sym typeface="Calibri"/>
              </a:rPr>
              <a:t>ZON</a:t>
            </a:r>
            <a:endParaRPr/>
          </a:p>
          <a:p>
            <a:pPr marL="0" marR="0" lvl="0" indent="0" algn="ctr" rtl="0">
              <a:spcBef>
                <a:spcPts val="0"/>
              </a:spcBef>
              <a:spcAft>
                <a:spcPts val="0"/>
              </a:spcAft>
              <a:buNone/>
            </a:pPr>
            <a:r>
              <a:rPr lang="en-MY" sz="4800" b="1">
                <a:solidFill>
                  <a:schemeClr val="lt1"/>
                </a:solidFill>
                <a:latin typeface="Calibri"/>
                <a:ea typeface="Calibri"/>
                <a:cs typeface="Calibri"/>
                <a:sym typeface="Calibri"/>
              </a:rPr>
              <a:t>A,B</a:t>
            </a:r>
            <a:endParaRPr/>
          </a:p>
        </p:txBody>
      </p:sp>
      <p:sp>
        <p:nvSpPr>
          <p:cNvPr id="906" name="Google Shape;906;p5"/>
          <p:cNvSpPr txBox="1"/>
          <p:nvPr/>
        </p:nvSpPr>
        <p:spPr>
          <a:xfrm>
            <a:off x="8218194" y="4636843"/>
            <a:ext cx="1610020"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MY" sz="3600" b="1">
                <a:solidFill>
                  <a:schemeClr val="lt1"/>
                </a:solidFill>
                <a:latin typeface="Calibri"/>
                <a:ea typeface="Calibri"/>
                <a:cs typeface="Calibri"/>
                <a:sym typeface="Calibri"/>
              </a:rPr>
              <a:t>ZON</a:t>
            </a:r>
            <a:endParaRPr/>
          </a:p>
          <a:p>
            <a:pPr marL="0" marR="0" lvl="0" indent="0" algn="ctr" rtl="0">
              <a:spcBef>
                <a:spcPts val="0"/>
              </a:spcBef>
              <a:spcAft>
                <a:spcPts val="0"/>
              </a:spcAft>
              <a:buNone/>
            </a:pPr>
            <a:r>
              <a:rPr lang="en-MY" sz="3600" b="1">
                <a:solidFill>
                  <a:schemeClr val="lt1"/>
                </a:solidFill>
                <a:latin typeface="Calibri"/>
                <a:ea typeface="Calibri"/>
                <a:cs typeface="Calibri"/>
                <a:sym typeface="Calibri"/>
              </a:rPr>
              <a:t>C,C2,C3</a:t>
            </a:r>
            <a:endParaRPr/>
          </a:p>
        </p:txBody>
      </p:sp>
    </p:spTree>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9C0224-10B5-CDAA-4678-3CE9157B63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8CBC78-AE6F-854F-E2D2-AD6799BE5161}"/>
              </a:ext>
            </a:extLst>
          </p:cNvPr>
          <p:cNvSpPr>
            <a:spLocks noGrp="1"/>
          </p:cNvSpPr>
          <p:nvPr>
            <p:ph type="title"/>
          </p:nvPr>
        </p:nvSpPr>
        <p:spPr>
          <a:xfrm>
            <a:off x="609600" y="2351809"/>
            <a:ext cx="10972800" cy="582613"/>
          </a:xfrm>
        </p:spPr>
        <p:txBody>
          <a:bodyPr/>
          <a:lstStyle/>
          <a:p>
            <a:pPr algn="ctr"/>
            <a:r>
              <a:rPr lang="en-US" b="1" dirty="0">
                <a:solidFill>
                  <a:srgbClr val="3399FF"/>
                </a:solidFill>
              </a:rPr>
              <a:t>GENERAL LICENSING PROVISIONAL</a:t>
            </a:r>
            <a:endParaRPr lang="en-MY" dirty="0"/>
          </a:p>
        </p:txBody>
      </p:sp>
    </p:spTree>
    <p:extLst>
      <p:ext uri="{BB962C8B-B14F-4D97-AF65-F5344CB8AC3E}">
        <p14:creationId xmlns:p14="http://schemas.microsoft.com/office/powerpoint/2010/main" val="9105461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8"/>
          <p:cNvSpPr txBox="1">
            <a:spLocks noGrp="1"/>
          </p:cNvSpPr>
          <p:nvPr>
            <p:ph type="title"/>
          </p:nvPr>
        </p:nvSpPr>
        <p:spPr>
          <a:xfrm>
            <a:off x="95250" y="200025"/>
            <a:ext cx="6921500" cy="822325"/>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sz="3200" b="1" dirty="0">
                <a:solidFill>
                  <a:srgbClr val="3399FF"/>
                </a:solidFill>
              </a:rPr>
              <a:t>GENERAL LICENSING PROVISIONAL</a:t>
            </a:r>
            <a:endParaRPr dirty="0"/>
          </a:p>
        </p:txBody>
      </p:sp>
      <p:graphicFrame>
        <p:nvGraphicFramePr>
          <p:cNvPr id="412" name="Google Shape;412;p8"/>
          <p:cNvGraphicFramePr/>
          <p:nvPr/>
        </p:nvGraphicFramePr>
        <p:xfrm>
          <a:off x="9615488" y="203200"/>
          <a:ext cx="2317750" cy="2778125"/>
        </p:xfrm>
        <a:graphic>
          <a:graphicData uri="http://schemas.openxmlformats.org/presentationml/2006/ole">
            <mc:AlternateContent xmlns:mc="http://schemas.openxmlformats.org/markup-compatibility/2006">
              <mc:Choice xmlns:v="urn:schemas-microsoft-com:vml" Requires="v">
                <p:oleObj r:id="rId3" imgW="2317750" imgH="2778125" progId="">
                  <p:embed/>
                </p:oleObj>
              </mc:Choice>
              <mc:Fallback>
                <p:oleObj r:id="rId3" imgW="2317750" imgH="2778125" progId="">
                  <p:embed/>
                  <p:pic>
                    <p:nvPicPr>
                      <p:cNvPr id="412" name="Google Shape;412;p8"/>
                      <p:cNvPicPr preferRelativeResize="0"/>
                      <p:nvPr/>
                    </p:nvPicPr>
                    <p:blipFill rotWithShape="1">
                      <a:blip r:embed="rId4">
                        <a:alphaModFix/>
                      </a:blip>
                      <a:srcRect/>
                      <a:stretch/>
                    </p:blipFill>
                    <p:spPr>
                      <a:xfrm>
                        <a:off x="9615488" y="203200"/>
                        <a:ext cx="2317750" cy="2778125"/>
                      </a:xfrm>
                      <a:prstGeom prst="rect">
                        <a:avLst/>
                      </a:prstGeom>
                      <a:noFill/>
                      <a:ln w="9525" cap="flat" cmpd="sng">
                        <a:solidFill>
                          <a:schemeClr val="dk1"/>
                        </a:solidFill>
                        <a:prstDash val="solid"/>
                        <a:miter lim="800000"/>
                        <a:headEnd type="none" w="sm" len="sm"/>
                        <a:tailEnd type="none" w="sm" len="sm"/>
                      </a:ln>
                    </p:spPr>
                  </p:pic>
                </p:oleObj>
              </mc:Fallback>
            </mc:AlternateContent>
          </a:graphicData>
        </a:graphic>
      </p:graphicFrame>
      <p:graphicFrame>
        <p:nvGraphicFramePr>
          <p:cNvPr id="413" name="Google Shape;413;p8"/>
          <p:cNvGraphicFramePr/>
          <p:nvPr/>
        </p:nvGraphicFramePr>
        <p:xfrm>
          <a:off x="7454900" y="3201988"/>
          <a:ext cx="3213100" cy="3252787"/>
        </p:xfrm>
        <a:graphic>
          <a:graphicData uri="http://schemas.openxmlformats.org/presentationml/2006/ole">
            <mc:AlternateContent xmlns:mc="http://schemas.openxmlformats.org/markup-compatibility/2006">
              <mc:Choice xmlns:v="urn:schemas-microsoft-com:vml" Requires="v">
                <p:oleObj r:id="rId5" imgW="3213100" imgH="3252787" progId="">
                  <p:embed/>
                </p:oleObj>
              </mc:Choice>
              <mc:Fallback>
                <p:oleObj r:id="rId5" imgW="3213100" imgH="3252787" progId="">
                  <p:embed/>
                  <p:pic>
                    <p:nvPicPr>
                      <p:cNvPr id="413" name="Google Shape;413;p8"/>
                      <p:cNvPicPr preferRelativeResize="0"/>
                      <p:nvPr/>
                    </p:nvPicPr>
                    <p:blipFill rotWithShape="1">
                      <a:blip r:embed="rId6">
                        <a:alphaModFix/>
                      </a:blip>
                      <a:srcRect/>
                      <a:stretch/>
                    </p:blipFill>
                    <p:spPr>
                      <a:xfrm>
                        <a:off x="7454900" y="3201988"/>
                        <a:ext cx="3213100" cy="3252787"/>
                      </a:xfrm>
                      <a:prstGeom prst="rect">
                        <a:avLst/>
                      </a:prstGeom>
                      <a:noFill/>
                      <a:ln w="9525" cap="flat" cmpd="sng">
                        <a:solidFill>
                          <a:schemeClr val="lt2"/>
                        </a:solidFill>
                        <a:prstDash val="solid"/>
                        <a:miter lim="800000"/>
                        <a:headEnd type="none" w="sm" len="sm"/>
                        <a:tailEnd type="none" w="sm" len="sm"/>
                      </a:ln>
                    </p:spPr>
                  </p:pic>
                </p:oleObj>
              </mc:Fallback>
            </mc:AlternateContent>
          </a:graphicData>
        </a:graphic>
      </p:graphicFrame>
      <p:grpSp>
        <p:nvGrpSpPr>
          <p:cNvPr id="414" name="Google Shape;414;p8"/>
          <p:cNvGrpSpPr/>
          <p:nvPr/>
        </p:nvGrpSpPr>
        <p:grpSpPr>
          <a:xfrm>
            <a:off x="7016750" y="203200"/>
            <a:ext cx="2362200" cy="2778125"/>
            <a:chOff x="0" y="1056"/>
            <a:chExt cx="1400" cy="2112"/>
          </a:xfrm>
        </p:grpSpPr>
        <p:graphicFrame>
          <p:nvGraphicFramePr>
            <p:cNvPr id="415" name="Google Shape;415;p8"/>
            <p:cNvGraphicFramePr/>
            <p:nvPr/>
          </p:nvGraphicFramePr>
          <p:xfrm>
            <a:off x="0" y="1056"/>
            <a:ext cx="1400" cy="2112"/>
          </p:xfrm>
          <a:graphic>
            <a:graphicData uri="http://schemas.openxmlformats.org/presentationml/2006/ole">
              <mc:AlternateContent xmlns:mc="http://schemas.openxmlformats.org/markup-compatibility/2006">
                <mc:Choice xmlns:v="urn:schemas-microsoft-com:vml" Requires="v">
                  <p:oleObj r:id="rId7" imgW="1400" imgH="2112" progId="">
                    <p:embed/>
                  </p:oleObj>
                </mc:Choice>
                <mc:Fallback>
                  <p:oleObj r:id="rId7" imgW="1400" imgH="2112" progId="">
                    <p:embed/>
                    <p:pic>
                      <p:nvPicPr>
                        <p:cNvPr id="415" name="Google Shape;415;p8"/>
                        <p:cNvPicPr preferRelativeResize="0"/>
                        <p:nvPr/>
                      </p:nvPicPr>
                      <p:blipFill rotWithShape="1">
                        <a:blip r:embed="rId8">
                          <a:alphaModFix/>
                        </a:blip>
                        <a:srcRect l="59808" t="10655" r="4959" b="49826"/>
                        <a:stretch/>
                      </p:blipFill>
                      <p:spPr>
                        <a:xfrm>
                          <a:off x="0" y="1056"/>
                          <a:ext cx="1400" cy="2112"/>
                        </a:xfrm>
                        <a:prstGeom prst="rect">
                          <a:avLst/>
                        </a:prstGeom>
                        <a:noFill/>
                        <a:ln>
                          <a:noFill/>
                        </a:ln>
                      </p:spPr>
                    </p:pic>
                  </p:oleObj>
                </mc:Fallback>
              </mc:AlternateContent>
            </a:graphicData>
          </a:graphic>
        </p:graphicFrame>
        <p:sp>
          <p:nvSpPr>
            <p:cNvPr id="416" name="Google Shape;416;p8"/>
            <p:cNvSpPr txBox="1"/>
            <p:nvPr/>
          </p:nvSpPr>
          <p:spPr>
            <a:xfrm>
              <a:off x="522" y="2785"/>
              <a:ext cx="109" cy="23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Arial"/>
                <a:buNone/>
              </a:pPr>
              <a:endParaRPr sz="1800" b="1" i="0" u="none" strike="noStrike" cap="none">
                <a:solidFill>
                  <a:schemeClr val="dk1"/>
                </a:solidFill>
                <a:latin typeface="Times New Roman"/>
                <a:ea typeface="Times New Roman"/>
                <a:cs typeface="Times New Roman"/>
                <a:sym typeface="Times New Roman"/>
              </a:endParaRPr>
            </a:p>
          </p:txBody>
        </p:sp>
      </p:grpSp>
      <p:sp>
        <p:nvSpPr>
          <p:cNvPr id="417" name="Google Shape;417;p8"/>
          <p:cNvSpPr/>
          <p:nvPr/>
        </p:nvSpPr>
        <p:spPr>
          <a:xfrm>
            <a:off x="374650" y="1339850"/>
            <a:ext cx="6081713" cy="4521200"/>
          </a:xfrm>
          <a:prstGeom prst="rect">
            <a:avLst/>
          </a:prstGeom>
          <a:noFill/>
          <a:ln>
            <a:noFill/>
          </a:ln>
        </p:spPr>
        <p:txBody>
          <a:bodyPr spcFirstLastPara="1" wrap="square" lIns="91425" tIns="45700" rIns="91425" bIns="45700" anchor="t" anchorCtr="0">
            <a:noAutofit/>
          </a:bodyPr>
          <a:lstStyle/>
          <a:p>
            <a:pPr marL="342900" marR="0" lvl="0" indent="-342900" algn="just" rtl="0">
              <a:spcBef>
                <a:spcPts val="0"/>
              </a:spcBef>
              <a:spcAft>
                <a:spcPts val="0"/>
              </a:spcAft>
              <a:buClr>
                <a:srgbClr val="1B1E3E"/>
              </a:buClr>
              <a:buSzPts val="2000"/>
              <a:buFont typeface="Tahoma"/>
              <a:buChar char="•"/>
            </a:pPr>
            <a:r>
              <a:rPr lang="en-US" sz="2000" b="0" i="0" u="none" strike="noStrike" cap="none">
                <a:solidFill>
                  <a:srgbClr val="1B1E3E"/>
                </a:solidFill>
                <a:latin typeface="Tahoma"/>
                <a:ea typeface="Tahoma"/>
                <a:cs typeface="Tahoma"/>
                <a:sym typeface="Tahoma"/>
              </a:rPr>
              <a:t>All fishing activities in Malaysian Waters will need to have a valid license issued by the Department (Sec. 8).</a:t>
            </a:r>
            <a:endParaRPr/>
          </a:p>
          <a:p>
            <a:pPr marL="342900" marR="0" lvl="0" indent="-342900" algn="just" rtl="0">
              <a:spcBef>
                <a:spcPts val="400"/>
              </a:spcBef>
              <a:spcAft>
                <a:spcPts val="0"/>
              </a:spcAft>
              <a:buClr>
                <a:srgbClr val="1B1E3E"/>
              </a:buClr>
              <a:buSzPts val="2000"/>
              <a:buFont typeface="Tahoma"/>
              <a:buChar char="•"/>
            </a:pPr>
            <a:r>
              <a:rPr lang="en-US" sz="2000" b="0" i="0" u="none" strike="noStrike" cap="none">
                <a:solidFill>
                  <a:srgbClr val="1B1E3E"/>
                </a:solidFill>
                <a:latin typeface="Tahoma"/>
                <a:ea typeface="Tahoma"/>
                <a:cs typeface="Tahoma"/>
                <a:sym typeface="Tahoma"/>
              </a:rPr>
              <a:t>All policies and procedures pertaining to the licensing are based on Fisheries Act 1985 (Part IV) and Vessel Registration Policy and Procedure Handbook</a:t>
            </a:r>
            <a:endParaRPr sz="2000" b="0" i="0" u="none" strike="noStrike" cap="none">
              <a:solidFill>
                <a:srgbClr val="1B1E3E"/>
              </a:solidFill>
              <a:latin typeface="Tahoma"/>
              <a:ea typeface="Tahoma"/>
              <a:cs typeface="Tahoma"/>
              <a:sym typeface="Tahoma"/>
            </a:endParaRPr>
          </a:p>
          <a:p>
            <a:pPr marL="342900" marR="0" lvl="0" indent="-342900" algn="just" rtl="0">
              <a:spcBef>
                <a:spcPts val="400"/>
              </a:spcBef>
              <a:spcAft>
                <a:spcPts val="0"/>
              </a:spcAft>
              <a:buClr>
                <a:srgbClr val="1B1E3E"/>
              </a:buClr>
              <a:buSzPts val="2000"/>
              <a:buFont typeface="Tahoma"/>
              <a:buChar char="•"/>
            </a:pPr>
            <a:r>
              <a:rPr lang="en-US" sz="2000" b="0" i="0" u="none" strike="noStrike" cap="none">
                <a:solidFill>
                  <a:srgbClr val="1B1E3E"/>
                </a:solidFill>
                <a:latin typeface="Tahoma"/>
                <a:ea typeface="Tahoma"/>
                <a:cs typeface="Tahoma"/>
                <a:sym typeface="Tahoma"/>
              </a:rPr>
              <a:t>All licensed Fishing Vessels and Fishing Gears have a License Book issued under the Fisheries Act 1985</a:t>
            </a:r>
            <a:endParaRPr/>
          </a:p>
          <a:p>
            <a:pPr marL="342900" marR="0" lvl="0" indent="-342900" algn="just" rtl="0">
              <a:spcBef>
                <a:spcPts val="400"/>
              </a:spcBef>
              <a:spcAft>
                <a:spcPts val="0"/>
              </a:spcAft>
              <a:buClr>
                <a:srgbClr val="1B1E3E"/>
              </a:buClr>
              <a:buSzPts val="2000"/>
              <a:buFont typeface="Tahoma"/>
              <a:buChar char="•"/>
            </a:pPr>
            <a:r>
              <a:rPr lang="en-US" sz="2000" b="0" i="0" u="none" strike="noStrike" cap="none">
                <a:solidFill>
                  <a:srgbClr val="1B1E3E"/>
                </a:solidFill>
                <a:latin typeface="Tahoma"/>
                <a:ea typeface="Tahoma"/>
                <a:cs typeface="Tahoma"/>
                <a:sym typeface="Tahoma"/>
              </a:rPr>
              <a:t>Licenses issued are subject to resources, categories of vessel and profile of ownership. </a:t>
            </a:r>
            <a:endParaRPr/>
          </a:p>
        </p:txBody>
      </p:sp>
      <p:pic>
        <p:nvPicPr>
          <p:cNvPr id="2049" name="Picture 1">
            <a:extLst>
              <a:ext uri="{FF2B5EF4-FFF2-40B4-BE49-F238E27FC236}">
                <a16:creationId xmlns:a16="http://schemas.microsoft.com/office/drawing/2014/main" id="{60EFD947-63B7-BFDE-FF53-8ED0B9E14FB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0" cy="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2BE690-7F81-1BD2-BAB4-C4DB60EEF0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32BEC9-89A9-F516-F7BA-E60C5C6D82D4}"/>
              </a:ext>
            </a:extLst>
          </p:cNvPr>
          <p:cNvSpPr>
            <a:spLocks noGrp="1"/>
          </p:cNvSpPr>
          <p:nvPr>
            <p:ph type="title"/>
          </p:nvPr>
        </p:nvSpPr>
        <p:spPr>
          <a:xfrm>
            <a:off x="609600" y="2351809"/>
            <a:ext cx="10972800" cy="582613"/>
          </a:xfrm>
        </p:spPr>
        <p:txBody>
          <a:bodyPr/>
          <a:lstStyle/>
          <a:p>
            <a:pPr lvl="0" algn="ctr">
              <a:buClr>
                <a:schemeClr val="accent1"/>
              </a:buClr>
              <a:buSzPts val="2880"/>
            </a:pPr>
            <a:r>
              <a:rPr lang="en-US" b="1" dirty="0">
                <a:solidFill>
                  <a:schemeClr val="accent1"/>
                </a:solidFill>
              </a:rPr>
              <a:t>MANAGEMENT MEASURES</a:t>
            </a:r>
            <a:endParaRPr lang="en-US" dirty="0"/>
          </a:p>
        </p:txBody>
      </p:sp>
    </p:spTree>
    <p:extLst>
      <p:ext uri="{BB962C8B-B14F-4D97-AF65-F5344CB8AC3E}">
        <p14:creationId xmlns:p14="http://schemas.microsoft.com/office/powerpoint/2010/main" val="33627446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9"/>
          <p:cNvSpPr txBox="1">
            <a:spLocks noGrp="1"/>
          </p:cNvSpPr>
          <p:nvPr>
            <p:ph type="body" idx="1"/>
          </p:nvPr>
        </p:nvSpPr>
        <p:spPr>
          <a:xfrm>
            <a:off x="127000" y="746125"/>
            <a:ext cx="11691938" cy="4205288"/>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Clr>
                <a:schemeClr val="dk1"/>
              </a:buClr>
              <a:buSzPts val="1800"/>
              <a:buFont typeface="Tahoma"/>
              <a:buNone/>
            </a:pPr>
            <a:r>
              <a:rPr lang="en-US" sz="1800">
                <a:latin typeface="Tahoma"/>
                <a:ea typeface="Tahoma"/>
                <a:cs typeface="Tahoma"/>
                <a:sym typeface="Tahoma"/>
              </a:rPr>
              <a:t>There are specific measures aimed at ensuring a balance among fishing effort, sustainability of resources, environmental conservation and livelihood of the stakeholders. In order to achieve this balance, various conservation and management strategies have been implemented, inter alia, as follows:</a:t>
            </a:r>
            <a:endParaRPr/>
          </a:p>
          <a:p>
            <a:pPr marL="0" lvl="0" indent="0" algn="just" rtl="0">
              <a:spcBef>
                <a:spcPts val="360"/>
              </a:spcBef>
              <a:spcAft>
                <a:spcPts val="0"/>
              </a:spcAft>
              <a:buClr>
                <a:schemeClr val="dk1"/>
              </a:buClr>
              <a:buSzPts val="1800"/>
              <a:buFont typeface="Tahoma"/>
              <a:buNone/>
            </a:pPr>
            <a:r>
              <a:rPr lang="en-US" sz="1800">
                <a:latin typeface="Tahoma"/>
                <a:ea typeface="Tahoma"/>
                <a:cs typeface="Tahoma"/>
                <a:sym typeface="Tahoma"/>
              </a:rPr>
              <a:t>i. Regulating the issuance of fishing gear and fishing vessel licences to limit fishing effort;</a:t>
            </a:r>
            <a:endParaRPr/>
          </a:p>
          <a:p>
            <a:pPr marL="0" lvl="0" indent="0" algn="just" rtl="0">
              <a:spcBef>
                <a:spcPts val="360"/>
              </a:spcBef>
              <a:spcAft>
                <a:spcPts val="0"/>
              </a:spcAft>
              <a:buClr>
                <a:schemeClr val="dk1"/>
              </a:buClr>
              <a:buSzPts val="1800"/>
              <a:buFont typeface="Tahoma"/>
              <a:buNone/>
            </a:pPr>
            <a:r>
              <a:rPr lang="en-US" sz="1800">
                <a:latin typeface="Tahoma"/>
                <a:ea typeface="Tahoma"/>
                <a:cs typeface="Tahoma"/>
                <a:sym typeface="Tahoma"/>
              </a:rPr>
              <a:t>ii. Restructuring the ownership patterns of fishing licences;</a:t>
            </a:r>
            <a:endParaRPr/>
          </a:p>
          <a:p>
            <a:pPr marL="0" lvl="0" indent="0" algn="just" rtl="0">
              <a:spcBef>
                <a:spcPts val="360"/>
              </a:spcBef>
              <a:spcAft>
                <a:spcPts val="0"/>
              </a:spcAft>
              <a:buClr>
                <a:schemeClr val="dk1"/>
              </a:buClr>
              <a:buSzPts val="1800"/>
              <a:buFont typeface="Tahoma"/>
              <a:buNone/>
            </a:pPr>
            <a:r>
              <a:rPr lang="en-US" sz="1800">
                <a:latin typeface="Tahoma"/>
                <a:ea typeface="Tahoma"/>
                <a:cs typeface="Tahoma"/>
                <a:sym typeface="Tahoma"/>
              </a:rPr>
              <a:t>iii. Registration of fishers;</a:t>
            </a:r>
            <a:endParaRPr/>
          </a:p>
          <a:p>
            <a:pPr marL="0" lvl="0" indent="0" algn="just" rtl="0">
              <a:spcBef>
                <a:spcPts val="360"/>
              </a:spcBef>
              <a:spcAft>
                <a:spcPts val="0"/>
              </a:spcAft>
              <a:buClr>
                <a:schemeClr val="dk1"/>
              </a:buClr>
              <a:buSzPts val="1800"/>
              <a:buFont typeface="Tahoma"/>
              <a:buNone/>
            </a:pPr>
            <a:r>
              <a:rPr lang="en-US" sz="1800">
                <a:latin typeface="Tahoma"/>
                <a:ea typeface="Tahoma"/>
                <a:cs typeface="Tahoma"/>
                <a:sym typeface="Tahoma"/>
              </a:rPr>
              <a:t>iv. Management of a zoning system based on the tonnage of fishing vessels, type of fishing gears used and ownership patterns;</a:t>
            </a:r>
            <a:endParaRPr/>
          </a:p>
          <a:p>
            <a:pPr marL="0" lvl="0" indent="0" algn="just" rtl="0">
              <a:spcBef>
                <a:spcPts val="360"/>
              </a:spcBef>
              <a:spcAft>
                <a:spcPts val="0"/>
              </a:spcAft>
              <a:buClr>
                <a:schemeClr val="dk1"/>
              </a:buClr>
              <a:buSzPts val="1800"/>
              <a:buFont typeface="Tahoma"/>
              <a:buNone/>
            </a:pPr>
            <a:r>
              <a:rPr lang="en-US" sz="1800">
                <a:latin typeface="Tahoma"/>
                <a:ea typeface="Tahoma"/>
                <a:cs typeface="Tahoma"/>
                <a:sym typeface="Tahoma"/>
              </a:rPr>
              <a:t>v. Encourage relocation of fishers to engage in other economic activities such as aquaculture, ecotourism or other related activities;</a:t>
            </a:r>
            <a:endParaRPr/>
          </a:p>
          <a:p>
            <a:pPr marL="0" lvl="0" indent="0" algn="just" rtl="0">
              <a:spcBef>
                <a:spcPts val="360"/>
              </a:spcBef>
              <a:spcAft>
                <a:spcPts val="0"/>
              </a:spcAft>
              <a:buClr>
                <a:schemeClr val="dk1"/>
              </a:buClr>
              <a:buSzPts val="1800"/>
              <a:buFont typeface="Tahoma"/>
              <a:buNone/>
            </a:pPr>
            <a:r>
              <a:rPr lang="en-US" sz="1800">
                <a:latin typeface="Tahoma"/>
                <a:ea typeface="Tahoma"/>
                <a:cs typeface="Tahoma"/>
                <a:sym typeface="Tahoma"/>
              </a:rPr>
              <a:t>vi. Conservation and rehabilitation of the marine ecosystems through the establishment of marine protected areas and deployment of artificial reefs;</a:t>
            </a:r>
            <a:endParaRPr/>
          </a:p>
          <a:p>
            <a:pPr marL="0" lvl="0" indent="0" algn="just" rtl="0">
              <a:spcBef>
                <a:spcPts val="360"/>
              </a:spcBef>
              <a:spcAft>
                <a:spcPts val="0"/>
              </a:spcAft>
              <a:buClr>
                <a:schemeClr val="dk1"/>
              </a:buClr>
              <a:buSzPts val="1800"/>
              <a:buFont typeface="Tahoma"/>
              <a:buNone/>
            </a:pPr>
            <a:r>
              <a:rPr lang="en-US" sz="1800">
                <a:latin typeface="Tahoma"/>
                <a:ea typeface="Tahoma"/>
                <a:cs typeface="Tahoma"/>
                <a:sym typeface="Tahoma"/>
              </a:rPr>
              <a:t>vii. Continuous research and development, particularly in the monitoring of resource potential and development of resource and eco-friendly fishing gears;.</a:t>
            </a:r>
            <a:endParaRPr/>
          </a:p>
          <a:p>
            <a:pPr marL="0" lvl="0" indent="0" algn="just" rtl="0">
              <a:spcBef>
                <a:spcPts val="360"/>
              </a:spcBef>
              <a:spcAft>
                <a:spcPts val="0"/>
              </a:spcAft>
              <a:buClr>
                <a:schemeClr val="dk1"/>
              </a:buClr>
              <a:buSzPts val="1800"/>
              <a:buFont typeface="Tahoma"/>
              <a:buNone/>
            </a:pPr>
            <a:r>
              <a:rPr lang="en-US" sz="1800">
                <a:latin typeface="Tahoma"/>
                <a:ea typeface="Tahoma"/>
                <a:cs typeface="Tahoma"/>
                <a:sym typeface="Tahoma"/>
              </a:rPr>
              <a:t>viii. Prohibition of destructive fishing methods such as using explosives and poisons, pair trawling, moro-ami, beam trawl, electric fishing and mechanized push net; and Imposition of specification for trawl nets, namely:</a:t>
            </a:r>
            <a:endParaRPr/>
          </a:p>
          <a:p>
            <a:pPr marL="0" lvl="0" indent="0" algn="just" rtl="0">
              <a:spcBef>
                <a:spcPts val="360"/>
              </a:spcBef>
              <a:spcAft>
                <a:spcPts val="0"/>
              </a:spcAft>
              <a:buClr>
                <a:schemeClr val="dk1"/>
              </a:buClr>
              <a:buSzPts val="1800"/>
              <a:buFont typeface="Tahoma"/>
              <a:buNone/>
            </a:pPr>
            <a:r>
              <a:rPr lang="en-US" sz="1800">
                <a:latin typeface="Tahoma"/>
                <a:ea typeface="Tahoma"/>
                <a:cs typeface="Tahoma"/>
                <a:sym typeface="Tahoma"/>
              </a:rPr>
              <a:t>• Cod-end mesh size not less than 38 millimetres</a:t>
            </a:r>
            <a:endParaRPr sz="1800">
              <a:latin typeface="Tahoma"/>
              <a:ea typeface="Tahoma"/>
              <a:cs typeface="Tahoma"/>
              <a:sym typeface="Tahoma"/>
            </a:endParaRPr>
          </a:p>
          <a:p>
            <a:pPr marL="0" lvl="0" indent="0" algn="just" rtl="0">
              <a:spcBef>
                <a:spcPts val="360"/>
              </a:spcBef>
              <a:spcAft>
                <a:spcPts val="0"/>
              </a:spcAft>
              <a:buClr>
                <a:schemeClr val="dk1"/>
              </a:buClr>
              <a:buSzPts val="1800"/>
              <a:buFont typeface="Tahoma"/>
              <a:buNone/>
            </a:pPr>
            <a:r>
              <a:rPr lang="en-US" sz="1800">
                <a:latin typeface="Tahoma"/>
                <a:ea typeface="Tahoma"/>
                <a:cs typeface="Tahoma"/>
                <a:sym typeface="Tahoma"/>
              </a:rPr>
              <a:t>• Head rope length not exceeding more than 40 meters.</a:t>
            </a:r>
            <a:endParaRPr/>
          </a:p>
          <a:p>
            <a:pPr marL="0" lvl="0" indent="0" algn="just" rtl="0">
              <a:spcBef>
                <a:spcPts val="360"/>
              </a:spcBef>
              <a:spcAft>
                <a:spcPts val="0"/>
              </a:spcAft>
              <a:buClr>
                <a:schemeClr val="dk1"/>
              </a:buClr>
              <a:buSzPts val="1800"/>
              <a:buFont typeface="Arial"/>
              <a:buNone/>
            </a:pPr>
            <a:endParaRPr sz="1800">
              <a:latin typeface="Tahoma"/>
              <a:ea typeface="Tahoma"/>
              <a:cs typeface="Tahoma"/>
              <a:sym typeface="Tahoma"/>
            </a:endParaRPr>
          </a:p>
          <a:p>
            <a:pPr marL="0" lvl="0" indent="0" algn="just" rtl="0">
              <a:spcBef>
                <a:spcPts val="360"/>
              </a:spcBef>
              <a:spcAft>
                <a:spcPts val="0"/>
              </a:spcAft>
              <a:buClr>
                <a:schemeClr val="dk1"/>
              </a:buClr>
              <a:buSzPts val="1800"/>
              <a:buFont typeface="Arial"/>
              <a:buNone/>
            </a:pPr>
            <a:endParaRPr sz="1800">
              <a:latin typeface="Tahoma"/>
              <a:ea typeface="Tahoma"/>
              <a:cs typeface="Tahoma"/>
              <a:sym typeface="Tahoma"/>
            </a:endParaRPr>
          </a:p>
        </p:txBody>
      </p:sp>
      <p:sp>
        <p:nvSpPr>
          <p:cNvPr id="423" name="Google Shape;423;p9"/>
          <p:cNvSpPr/>
          <p:nvPr/>
        </p:nvSpPr>
        <p:spPr>
          <a:xfrm>
            <a:off x="1797050" y="103188"/>
            <a:ext cx="8596313" cy="1320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accent1"/>
              </a:buClr>
              <a:buSzPts val="2880"/>
              <a:buFont typeface="Arial"/>
              <a:buNone/>
            </a:pPr>
            <a:r>
              <a:rPr lang="en-US" sz="3600" b="1" i="0" u="none" strike="noStrike" cap="none" dirty="0">
                <a:solidFill>
                  <a:schemeClr val="accent1"/>
                </a:solidFill>
                <a:latin typeface="Arial"/>
                <a:ea typeface="Arial"/>
                <a:cs typeface="Arial"/>
                <a:sym typeface="Arial"/>
              </a:rPr>
              <a:t>MANAGEMENT MEASURES</a:t>
            </a:r>
            <a:endParaRP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grpSp>
        <p:nvGrpSpPr>
          <p:cNvPr id="428" name="Google Shape;428;p10"/>
          <p:cNvGrpSpPr/>
          <p:nvPr/>
        </p:nvGrpSpPr>
        <p:grpSpPr>
          <a:xfrm>
            <a:off x="1192213" y="1239837"/>
            <a:ext cx="9156700" cy="5443538"/>
            <a:chOff x="0" y="457199"/>
            <a:chExt cx="9156700" cy="5181601"/>
          </a:xfrm>
        </p:grpSpPr>
        <p:pic>
          <p:nvPicPr>
            <p:cNvPr id="429" name="Google Shape;429;p10" descr="ZONES2 copy.jpg"/>
            <p:cNvPicPr preferRelativeResize="0"/>
            <p:nvPr/>
          </p:nvPicPr>
          <p:blipFill rotWithShape="1">
            <a:blip r:embed="rId3">
              <a:alphaModFix/>
            </a:blip>
            <a:srcRect/>
            <a:stretch/>
          </p:blipFill>
          <p:spPr>
            <a:xfrm>
              <a:off x="0" y="457200"/>
              <a:ext cx="9144000" cy="5181600"/>
            </a:xfrm>
            <a:prstGeom prst="rect">
              <a:avLst/>
            </a:prstGeom>
            <a:noFill/>
            <a:ln>
              <a:noFill/>
            </a:ln>
          </p:spPr>
        </p:pic>
        <p:grpSp>
          <p:nvGrpSpPr>
            <p:cNvPr id="430" name="Google Shape;430;p10"/>
            <p:cNvGrpSpPr/>
            <p:nvPr/>
          </p:nvGrpSpPr>
          <p:grpSpPr>
            <a:xfrm>
              <a:off x="228600" y="457199"/>
              <a:ext cx="8928100" cy="5181600"/>
              <a:chOff x="228600" y="457199"/>
              <a:chExt cx="8928100" cy="5181600"/>
            </a:xfrm>
          </p:grpSpPr>
          <p:cxnSp>
            <p:nvCxnSpPr>
              <p:cNvPr id="431" name="Google Shape;431;p10"/>
              <p:cNvCxnSpPr/>
              <p:nvPr/>
            </p:nvCxnSpPr>
            <p:spPr>
              <a:xfrm rot="5400000">
                <a:off x="-266228" y="3084984"/>
                <a:ext cx="5106044" cy="1587"/>
              </a:xfrm>
              <a:prstGeom prst="straightConnector1">
                <a:avLst/>
              </a:prstGeom>
              <a:noFill/>
              <a:ln w="15875" cap="flat" cmpd="sng">
                <a:solidFill>
                  <a:srgbClr val="FF0000"/>
                </a:solidFill>
                <a:prstDash val="dash"/>
                <a:miter lim="800000"/>
                <a:headEnd type="none" w="sm" len="sm"/>
                <a:tailEnd type="none" w="sm" len="sm"/>
              </a:ln>
            </p:spPr>
          </p:cxnSp>
          <p:cxnSp>
            <p:nvCxnSpPr>
              <p:cNvPr id="432" name="Google Shape;432;p10"/>
              <p:cNvCxnSpPr/>
              <p:nvPr/>
            </p:nvCxnSpPr>
            <p:spPr>
              <a:xfrm rot="5400000">
                <a:off x="1562572" y="3084984"/>
                <a:ext cx="5106044" cy="1587"/>
              </a:xfrm>
              <a:prstGeom prst="straightConnector1">
                <a:avLst/>
              </a:prstGeom>
              <a:noFill/>
              <a:ln w="15875" cap="flat" cmpd="sng">
                <a:solidFill>
                  <a:srgbClr val="FF0000"/>
                </a:solidFill>
                <a:prstDash val="dash"/>
                <a:miter lim="800000"/>
                <a:headEnd type="none" w="sm" len="sm"/>
                <a:tailEnd type="none" w="sm" len="sm"/>
              </a:ln>
            </p:spPr>
          </p:cxnSp>
          <p:cxnSp>
            <p:nvCxnSpPr>
              <p:cNvPr id="433" name="Google Shape;433;p10"/>
              <p:cNvCxnSpPr/>
              <p:nvPr/>
            </p:nvCxnSpPr>
            <p:spPr>
              <a:xfrm rot="5400000">
                <a:off x="3315172" y="3009428"/>
                <a:ext cx="5106044" cy="1587"/>
              </a:xfrm>
              <a:prstGeom prst="straightConnector1">
                <a:avLst/>
              </a:prstGeom>
              <a:noFill/>
              <a:ln w="15875" cap="flat" cmpd="sng">
                <a:solidFill>
                  <a:srgbClr val="FF0000"/>
                </a:solidFill>
                <a:prstDash val="dash"/>
                <a:miter lim="800000"/>
                <a:headEnd type="none" w="sm" len="sm"/>
                <a:tailEnd type="none" w="sm" len="sm"/>
              </a:ln>
            </p:spPr>
          </p:cxnSp>
          <p:cxnSp>
            <p:nvCxnSpPr>
              <p:cNvPr id="434" name="Google Shape;434;p10"/>
              <p:cNvCxnSpPr/>
              <p:nvPr/>
            </p:nvCxnSpPr>
            <p:spPr>
              <a:xfrm rot="5400000">
                <a:off x="4991572" y="3009428"/>
                <a:ext cx="5106044" cy="1587"/>
              </a:xfrm>
              <a:prstGeom prst="straightConnector1">
                <a:avLst/>
              </a:prstGeom>
              <a:noFill/>
              <a:ln w="15875" cap="flat" cmpd="sng">
                <a:solidFill>
                  <a:srgbClr val="FF0000"/>
                </a:solidFill>
                <a:prstDash val="dash"/>
                <a:miter lim="800000"/>
                <a:headEnd type="none" w="sm" len="sm"/>
                <a:tailEnd type="none" w="sm" len="sm"/>
              </a:ln>
            </p:spPr>
          </p:cxnSp>
          <p:cxnSp>
            <p:nvCxnSpPr>
              <p:cNvPr id="435" name="Google Shape;435;p10"/>
              <p:cNvCxnSpPr/>
              <p:nvPr/>
            </p:nvCxnSpPr>
            <p:spPr>
              <a:xfrm>
                <a:off x="838200" y="1524045"/>
                <a:ext cx="1219200" cy="1511"/>
              </a:xfrm>
              <a:prstGeom prst="straightConnector1">
                <a:avLst/>
              </a:prstGeom>
              <a:noFill/>
              <a:ln w="12700" cap="flat" cmpd="sng">
                <a:solidFill>
                  <a:srgbClr val="FF0000"/>
                </a:solidFill>
                <a:prstDash val="solid"/>
                <a:miter lim="800000"/>
                <a:headEnd type="none" w="sm" len="sm"/>
                <a:tailEnd type="stealth" w="med" len="med"/>
              </a:ln>
            </p:spPr>
          </p:cxnSp>
          <p:cxnSp>
            <p:nvCxnSpPr>
              <p:cNvPr id="436" name="Google Shape;436;p10"/>
              <p:cNvCxnSpPr/>
              <p:nvPr/>
            </p:nvCxnSpPr>
            <p:spPr>
              <a:xfrm>
                <a:off x="2514600" y="1524045"/>
                <a:ext cx="1219200" cy="1511"/>
              </a:xfrm>
              <a:prstGeom prst="straightConnector1">
                <a:avLst/>
              </a:prstGeom>
              <a:noFill/>
              <a:ln w="12700" cap="flat" cmpd="sng">
                <a:solidFill>
                  <a:srgbClr val="FF0000"/>
                </a:solidFill>
                <a:prstDash val="solid"/>
                <a:miter lim="800000"/>
                <a:headEnd type="none" w="sm" len="sm"/>
                <a:tailEnd type="stealth" w="med" len="med"/>
              </a:ln>
            </p:spPr>
          </p:cxnSp>
          <p:cxnSp>
            <p:nvCxnSpPr>
              <p:cNvPr id="437" name="Google Shape;437;p10"/>
              <p:cNvCxnSpPr/>
              <p:nvPr/>
            </p:nvCxnSpPr>
            <p:spPr>
              <a:xfrm>
                <a:off x="4419600" y="1524045"/>
                <a:ext cx="1219200" cy="1511"/>
              </a:xfrm>
              <a:prstGeom prst="straightConnector1">
                <a:avLst/>
              </a:prstGeom>
              <a:noFill/>
              <a:ln w="12700" cap="flat" cmpd="sng">
                <a:solidFill>
                  <a:srgbClr val="FF0000"/>
                </a:solidFill>
                <a:prstDash val="solid"/>
                <a:miter lim="800000"/>
                <a:headEnd type="none" w="sm" len="sm"/>
                <a:tailEnd type="stealth" w="med" len="med"/>
              </a:ln>
            </p:spPr>
          </p:cxnSp>
          <p:cxnSp>
            <p:nvCxnSpPr>
              <p:cNvPr id="438" name="Google Shape;438;p10"/>
              <p:cNvCxnSpPr/>
              <p:nvPr/>
            </p:nvCxnSpPr>
            <p:spPr>
              <a:xfrm>
                <a:off x="6096000" y="1524045"/>
                <a:ext cx="1219200" cy="1511"/>
              </a:xfrm>
              <a:prstGeom prst="straightConnector1">
                <a:avLst/>
              </a:prstGeom>
              <a:noFill/>
              <a:ln w="12700" cap="flat" cmpd="sng">
                <a:solidFill>
                  <a:srgbClr val="FF0000"/>
                </a:solidFill>
                <a:prstDash val="solid"/>
                <a:miter lim="800000"/>
                <a:headEnd type="none" w="sm" len="sm"/>
                <a:tailEnd type="stealth" w="med" len="med"/>
              </a:ln>
            </p:spPr>
          </p:cxnSp>
          <p:cxnSp>
            <p:nvCxnSpPr>
              <p:cNvPr id="439" name="Google Shape;439;p10"/>
              <p:cNvCxnSpPr/>
              <p:nvPr/>
            </p:nvCxnSpPr>
            <p:spPr>
              <a:xfrm>
                <a:off x="7696200" y="1524045"/>
                <a:ext cx="1219200" cy="1511"/>
              </a:xfrm>
              <a:prstGeom prst="straightConnector1">
                <a:avLst/>
              </a:prstGeom>
              <a:noFill/>
              <a:ln w="12700" cap="flat" cmpd="sng">
                <a:solidFill>
                  <a:srgbClr val="FF0000"/>
                </a:solidFill>
                <a:prstDash val="solid"/>
                <a:miter lim="800000"/>
                <a:headEnd type="none" w="sm" len="sm"/>
                <a:tailEnd type="stealth" w="med" len="med"/>
              </a:ln>
            </p:spPr>
          </p:cxnSp>
          <p:sp>
            <p:nvSpPr>
              <p:cNvPr id="440" name="Google Shape;440;p10"/>
              <p:cNvSpPr txBox="1"/>
              <p:nvPr/>
            </p:nvSpPr>
            <p:spPr>
              <a:xfrm>
                <a:off x="762000" y="1001713"/>
                <a:ext cx="1371600" cy="3505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440"/>
                  <a:buFont typeface="Noto Sans Symbols"/>
                  <a:buNone/>
                </a:pPr>
                <a:r>
                  <a:rPr lang="en-US" sz="1800" b="1" i="0" u="none" strike="noStrike" cap="none">
                    <a:solidFill>
                      <a:schemeClr val="dk1"/>
                    </a:solidFill>
                    <a:latin typeface="Calibri"/>
                    <a:ea typeface="Calibri"/>
                    <a:cs typeface="Calibri"/>
                    <a:sym typeface="Calibri"/>
                  </a:rPr>
                  <a:t>A ZONE</a:t>
                </a:r>
                <a:endParaRPr sz="1800" b="1" i="0" u="none" strike="noStrike" cap="none">
                  <a:solidFill>
                    <a:schemeClr val="dk1"/>
                  </a:solidFill>
                  <a:latin typeface="Calibri"/>
                  <a:ea typeface="Calibri"/>
                  <a:cs typeface="Calibri"/>
                  <a:sym typeface="Calibri"/>
                </a:endParaRPr>
              </a:p>
            </p:txBody>
          </p:sp>
          <p:sp>
            <p:nvSpPr>
              <p:cNvPr id="441" name="Google Shape;441;p10"/>
              <p:cNvSpPr txBox="1"/>
              <p:nvPr/>
            </p:nvSpPr>
            <p:spPr>
              <a:xfrm>
                <a:off x="6096000" y="1077913"/>
                <a:ext cx="1371600" cy="3505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440"/>
                  <a:buFont typeface="Noto Sans Symbols"/>
                  <a:buNone/>
                </a:pPr>
                <a:r>
                  <a:rPr lang="en-US" sz="1800" b="1" i="0" u="none" strike="noStrike" cap="none">
                    <a:solidFill>
                      <a:schemeClr val="dk1"/>
                    </a:solidFill>
                    <a:latin typeface="Calibri"/>
                    <a:ea typeface="Calibri"/>
                    <a:cs typeface="Calibri"/>
                    <a:sym typeface="Calibri"/>
                  </a:rPr>
                  <a:t>C2 ZONE</a:t>
                </a:r>
                <a:endParaRPr sz="1800" b="1" i="0" u="none" strike="noStrike" cap="none">
                  <a:solidFill>
                    <a:schemeClr val="dk1"/>
                  </a:solidFill>
                  <a:latin typeface="Calibri"/>
                  <a:ea typeface="Calibri"/>
                  <a:cs typeface="Calibri"/>
                  <a:sym typeface="Calibri"/>
                </a:endParaRPr>
              </a:p>
            </p:txBody>
          </p:sp>
          <p:sp>
            <p:nvSpPr>
              <p:cNvPr id="442" name="Google Shape;442;p10"/>
              <p:cNvSpPr txBox="1"/>
              <p:nvPr/>
            </p:nvSpPr>
            <p:spPr>
              <a:xfrm>
                <a:off x="4343400" y="925513"/>
                <a:ext cx="1371600" cy="3505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440"/>
                  <a:buFont typeface="Noto Sans Symbols"/>
                  <a:buNone/>
                </a:pPr>
                <a:r>
                  <a:rPr lang="en-US" sz="1800" b="1" i="0" u="none" strike="noStrike" cap="none">
                    <a:solidFill>
                      <a:schemeClr val="dk1"/>
                    </a:solidFill>
                    <a:latin typeface="Calibri"/>
                    <a:ea typeface="Calibri"/>
                    <a:cs typeface="Calibri"/>
                    <a:sym typeface="Calibri"/>
                  </a:rPr>
                  <a:t>C ZONE</a:t>
                </a:r>
                <a:endParaRPr sz="1800" b="1" i="0" u="none" strike="noStrike" cap="none">
                  <a:solidFill>
                    <a:schemeClr val="dk1"/>
                  </a:solidFill>
                  <a:latin typeface="Calibri"/>
                  <a:ea typeface="Calibri"/>
                  <a:cs typeface="Calibri"/>
                  <a:sym typeface="Calibri"/>
                </a:endParaRPr>
              </a:p>
            </p:txBody>
          </p:sp>
          <p:sp>
            <p:nvSpPr>
              <p:cNvPr id="443" name="Google Shape;443;p10"/>
              <p:cNvSpPr txBox="1"/>
              <p:nvPr/>
            </p:nvSpPr>
            <p:spPr>
              <a:xfrm>
                <a:off x="2514600" y="990600"/>
                <a:ext cx="1371600" cy="3505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440"/>
                  <a:buFont typeface="Noto Sans Symbols"/>
                  <a:buNone/>
                </a:pPr>
                <a:r>
                  <a:rPr lang="en-US" sz="1800" b="1" i="0" u="none" strike="noStrike" cap="none">
                    <a:solidFill>
                      <a:schemeClr val="dk1"/>
                    </a:solidFill>
                    <a:latin typeface="Calibri"/>
                    <a:ea typeface="Calibri"/>
                    <a:cs typeface="Calibri"/>
                    <a:sym typeface="Calibri"/>
                  </a:rPr>
                  <a:t>B ZONE</a:t>
                </a:r>
                <a:endParaRPr sz="1800" b="1" i="0" u="none" strike="noStrike" cap="none">
                  <a:solidFill>
                    <a:schemeClr val="dk1"/>
                  </a:solidFill>
                  <a:latin typeface="Calibri"/>
                  <a:ea typeface="Calibri"/>
                  <a:cs typeface="Calibri"/>
                  <a:sym typeface="Calibri"/>
                </a:endParaRPr>
              </a:p>
            </p:txBody>
          </p:sp>
          <p:sp>
            <p:nvSpPr>
              <p:cNvPr id="444" name="Google Shape;444;p10"/>
              <p:cNvSpPr txBox="1"/>
              <p:nvPr/>
            </p:nvSpPr>
            <p:spPr>
              <a:xfrm>
                <a:off x="7696200" y="1077913"/>
                <a:ext cx="1371600" cy="3505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440"/>
                  <a:buFont typeface="Noto Sans Symbols"/>
                  <a:buNone/>
                </a:pPr>
                <a:r>
                  <a:rPr lang="en-US" sz="1800" b="1" i="0" u="none" strike="noStrike" cap="none">
                    <a:solidFill>
                      <a:schemeClr val="dk1"/>
                    </a:solidFill>
                    <a:latin typeface="Calibri"/>
                    <a:ea typeface="Calibri"/>
                    <a:cs typeface="Calibri"/>
                    <a:sym typeface="Calibri"/>
                  </a:rPr>
                  <a:t>C3 ZONE</a:t>
                </a:r>
                <a:endParaRPr sz="1800" b="1" i="0" u="none" strike="noStrike" cap="none">
                  <a:solidFill>
                    <a:schemeClr val="dk1"/>
                  </a:solidFill>
                  <a:latin typeface="Calibri"/>
                  <a:ea typeface="Calibri"/>
                  <a:cs typeface="Calibri"/>
                  <a:sym typeface="Calibri"/>
                </a:endParaRPr>
              </a:p>
            </p:txBody>
          </p:sp>
          <p:sp>
            <p:nvSpPr>
              <p:cNvPr id="445" name="Google Shape;445;p10"/>
              <p:cNvSpPr txBox="1"/>
              <p:nvPr/>
            </p:nvSpPr>
            <p:spPr>
              <a:xfrm>
                <a:off x="228600" y="4114800"/>
                <a:ext cx="1981200" cy="12497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280"/>
                  <a:buFont typeface="Noto Sans Symbols"/>
                  <a:buNone/>
                </a:pPr>
                <a:r>
                  <a:rPr lang="en-US" sz="1600" b="1" i="0" u="none" strike="noStrike" cap="none">
                    <a:solidFill>
                      <a:schemeClr val="dk1"/>
                    </a:solidFill>
                    <a:latin typeface="Calibri"/>
                    <a:ea typeface="Calibri"/>
                    <a:cs typeface="Calibri"/>
                    <a:sym typeface="Calibri"/>
                  </a:rPr>
                  <a:t>For Traditional Fisherman &amp; Traditional Anchovy Purse Seiner (Owner Operator)</a:t>
                </a:r>
                <a:endParaRPr sz="1600" b="1" i="0" u="none" strike="noStrike" cap="none">
                  <a:solidFill>
                    <a:schemeClr val="dk1"/>
                  </a:solidFill>
                  <a:latin typeface="Calibri"/>
                  <a:ea typeface="Calibri"/>
                  <a:cs typeface="Calibri"/>
                  <a:sym typeface="Calibri"/>
                </a:endParaRPr>
              </a:p>
            </p:txBody>
          </p:sp>
          <p:sp>
            <p:nvSpPr>
              <p:cNvPr id="446" name="Google Shape;446;p10"/>
              <p:cNvSpPr txBox="1"/>
              <p:nvPr/>
            </p:nvSpPr>
            <p:spPr>
              <a:xfrm>
                <a:off x="2362200" y="4114800"/>
                <a:ext cx="1981200" cy="78565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280"/>
                  <a:buFont typeface="Noto Sans Symbols"/>
                  <a:buNone/>
                </a:pPr>
                <a:r>
                  <a:rPr lang="en-US" sz="1600" b="1" i="0" u="none" strike="noStrike" cap="none">
                    <a:solidFill>
                      <a:schemeClr val="dk1"/>
                    </a:solidFill>
                    <a:latin typeface="Calibri"/>
                    <a:ea typeface="Calibri"/>
                    <a:cs typeface="Calibri"/>
                    <a:sym typeface="Calibri"/>
                  </a:rPr>
                  <a:t>Trawlers &amp; Purse Seiner</a:t>
                </a:r>
                <a:endParaRPr/>
              </a:p>
              <a:p>
                <a:pPr marL="0" marR="0" lvl="0" indent="0" algn="l" rtl="0">
                  <a:spcBef>
                    <a:spcPts val="0"/>
                  </a:spcBef>
                  <a:spcAft>
                    <a:spcPts val="0"/>
                  </a:spcAft>
                  <a:buClr>
                    <a:schemeClr val="dk1"/>
                  </a:buClr>
                  <a:buSzPts val="1280"/>
                  <a:buFont typeface="Noto Sans Symbols"/>
                  <a:buNone/>
                </a:pPr>
                <a:r>
                  <a:rPr lang="en-US" sz="1600" b="1" i="0" u="none" strike="noStrike" cap="none">
                    <a:solidFill>
                      <a:schemeClr val="dk1"/>
                    </a:solidFill>
                    <a:latin typeface="Calibri"/>
                    <a:ea typeface="Calibri"/>
                    <a:cs typeface="Calibri"/>
                    <a:sym typeface="Calibri"/>
                  </a:rPr>
                  <a:t>(Owner Operator)</a:t>
                </a:r>
                <a:endParaRPr sz="1600" b="1" i="0" u="none" strike="noStrike" cap="none">
                  <a:solidFill>
                    <a:schemeClr val="dk1"/>
                  </a:solidFill>
                  <a:latin typeface="Calibri"/>
                  <a:ea typeface="Calibri"/>
                  <a:cs typeface="Calibri"/>
                  <a:sym typeface="Calibri"/>
                </a:endParaRPr>
              </a:p>
            </p:txBody>
          </p:sp>
          <p:sp>
            <p:nvSpPr>
              <p:cNvPr id="447" name="Google Shape;447;p10"/>
              <p:cNvSpPr txBox="1"/>
              <p:nvPr/>
            </p:nvSpPr>
            <p:spPr>
              <a:xfrm>
                <a:off x="4267200" y="4114800"/>
                <a:ext cx="1524000" cy="14818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280"/>
                  <a:buFont typeface="Noto Sans Symbols"/>
                  <a:buNone/>
                </a:pPr>
                <a:r>
                  <a:rPr lang="en-US" sz="1600" b="1" i="0" u="none" strike="noStrike" cap="none">
                    <a:solidFill>
                      <a:schemeClr val="dk1"/>
                    </a:solidFill>
                    <a:latin typeface="Calibri"/>
                    <a:ea typeface="Calibri"/>
                    <a:cs typeface="Calibri"/>
                    <a:sym typeface="Calibri"/>
                  </a:rPr>
                  <a:t>Trawlers &amp; Purse Seiner (Owner Operated &amp; Non Owner Operated)</a:t>
                </a:r>
                <a:endParaRPr/>
              </a:p>
            </p:txBody>
          </p:sp>
          <p:sp>
            <p:nvSpPr>
              <p:cNvPr id="448" name="Google Shape;448;p10"/>
              <p:cNvSpPr txBox="1"/>
              <p:nvPr/>
            </p:nvSpPr>
            <p:spPr>
              <a:xfrm>
                <a:off x="5943600" y="4800600"/>
                <a:ext cx="1524000" cy="5535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280"/>
                  <a:buFont typeface="Noto Sans Symbols"/>
                  <a:buNone/>
                </a:pPr>
                <a:r>
                  <a:rPr lang="en-US" sz="1600" b="1" i="0" u="none" strike="noStrike" cap="none">
                    <a:solidFill>
                      <a:schemeClr val="dk1"/>
                    </a:solidFill>
                    <a:latin typeface="Calibri"/>
                    <a:ea typeface="Calibri"/>
                    <a:cs typeface="Calibri"/>
                    <a:sym typeface="Calibri"/>
                  </a:rPr>
                  <a:t>Trawlers &amp; Purse Seiner</a:t>
                </a:r>
                <a:endParaRPr/>
              </a:p>
            </p:txBody>
          </p:sp>
          <p:sp>
            <p:nvSpPr>
              <p:cNvPr id="449" name="Google Shape;449;p10"/>
              <p:cNvSpPr txBox="1"/>
              <p:nvPr/>
            </p:nvSpPr>
            <p:spPr>
              <a:xfrm>
                <a:off x="7620000" y="4419600"/>
                <a:ext cx="1524000" cy="78565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280"/>
                  <a:buFont typeface="Noto Sans Symbols"/>
                  <a:buNone/>
                </a:pPr>
                <a:r>
                  <a:rPr lang="en-US" sz="1600" b="1" i="0" u="none" strike="noStrike" cap="none">
                    <a:solidFill>
                      <a:schemeClr val="dk1"/>
                    </a:solidFill>
                    <a:latin typeface="Calibri"/>
                    <a:ea typeface="Calibri"/>
                    <a:cs typeface="Calibri"/>
                    <a:sym typeface="Calibri"/>
                  </a:rPr>
                  <a:t>Tuna Longliners &amp; Tuna Purse Seiner</a:t>
                </a:r>
                <a:endParaRPr/>
              </a:p>
            </p:txBody>
          </p:sp>
          <p:sp>
            <p:nvSpPr>
              <p:cNvPr id="450" name="Google Shape;450;p10"/>
              <p:cNvSpPr txBox="1"/>
              <p:nvPr/>
            </p:nvSpPr>
            <p:spPr>
              <a:xfrm>
                <a:off x="838200" y="1676400"/>
                <a:ext cx="1066800" cy="5535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280"/>
                  <a:buFont typeface="Noto Sans Symbols"/>
                  <a:buNone/>
                </a:pPr>
                <a:r>
                  <a:rPr lang="en-US" sz="1600" b="1" i="0" u="none" strike="noStrike" cap="none">
                    <a:solidFill>
                      <a:schemeClr val="dk1"/>
                    </a:solidFill>
                    <a:latin typeface="Calibri"/>
                    <a:ea typeface="Calibri"/>
                    <a:cs typeface="Calibri"/>
                    <a:sym typeface="Calibri"/>
                  </a:rPr>
                  <a:t>0 – &lt;40 GRT</a:t>
                </a:r>
                <a:endParaRPr sz="1600" b="1" i="0" u="none" strike="noStrike" cap="none">
                  <a:solidFill>
                    <a:schemeClr val="dk1"/>
                  </a:solidFill>
                  <a:latin typeface="Calibri"/>
                  <a:ea typeface="Calibri"/>
                  <a:cs typeface="Calibri"/>
                  <a:sym typeface="Calibri"/>
                </a:endParaRPr>
              </a:p>
            </p:txBody>
          </p:sp>
          <p:sp>
            <p:nvSpPr>
              <p:cNvPr id="451" name="Google Shape;451;p10"/>
              <p:cNvSpPr txBox="1"/>
              <p:nvPr/>
            </p:nvSpPr>
            <p:spPr>
              <a:xfrm>
                <a:off x="2590800" y="1752600"/>
                <a:ext cx="1066800" cy="5535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280"/>
                  <a:buFont typeface="Noto Sans Symbols"/>
                  <a:buNone/>
                </a:pPr>
                <a:r>
                  <a:rPr lang="en-US" sz="1600" b="1" i="0" u="none" strike="noStrike" cap="none">
                    <a:solidFill>
                      <a:schemeClr val="dk1"/>
                    </a:solidFill>
                    <a:latin typeface="Calibri"/>
                    <a:ea typeface="Calibri"/>
                    <a:cs typeface="Calibri"/>
                    <a:sym typeface="Calibri"/>
                  </a:rPr>
                  <a:t>0 – &lt;40 GRT</a:t>
                </a:r>
                <a:endParaRPr sz="1600" b="1" i="0" u="none" strike="noStrike" cap="none">
                  <a:solidFill>
                    <a:schemeClr val="dk1"/>
                  </a:solidFill>
                  <a:latin typeface="Calibri"/>
                  <a:ea typeface="Calibri"/>
                  <a:cs typeface="Calibri"/>
                  <a:sym typeface="Calibri"/>
                </a:endParaRPr>
              </a:p>
            </p:txBody>
          </p:sp>
          <p:sp>
            <p:nvSpPr>
              <p:cNvPr id="452" name="Google Shape;452;p10"/>
              <p:cNvSpPr txBox="1"/>
              <p:nvPr/>
            </p:nvSpPr>
            <p:spPr>
              <a:xfrm>
                <a:off x="4419600" y="1752600"/>
                <a:ext cx="1066800" cy="5535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280"/>
                  <a:buFont typeface="Noto Sans Symbols"/>
                  <a:buNone/>
                </a:pPr>
                <a:r>
                  <a:rPr lang="en-US" sz="1600" b="1" i="0" u="none" strike="noStrike" cap="none">
                    <a:solidFill>
                      <a:schemeClr val="dk1"/>
                    </a:solidFill>
                    <a:latin typeface="Calibri"/>
                    <a:ea typeface="Calibri"/>
                    <a:cs typeface="Calibri"/>
                    <a:sym typeface="Calibri"/>
                  </a:rPr>
                  <a:t>40 – &lt;70GRT</a:t>
                </a:r>
                <a:endParaRPr sz="1600" b="1" i="0" u="none" strike="noStrike" cap="none">
                  <a:solidFill>
                    <a:schemeClr val="dk1"/>
                  </a:solidFill>
                  <a:latin typeface="Calibri"/>
                  <a:ea typeface="Calibri"/>
                  <a:cs typeface="Calibri"/>
                  <a:sym typeface="Calibri"/>
                </a:endParaRPr>
              </a:p>
            </p:txBody>
          </p:sp>
          <p:sp>
            <p:nvSpPr>
              <p:cNvPr id="453" name="Google Shape;453;p10"/>
              <p:cNvSpPr txBox="1"/>
              <p:nvPr/>
            </p:nvSpPr>
            <p:spPr>
              <a:xfrm>
                <a:off x="7772400" y="1676400"/>
                <a:ext cx="1371600" cy="5535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280"/>
                  <a:buFont typeface="Noto Sans Symbols"/>
                  <a:buNone/>
                </a:pPr>
                <a:r>
                  <a:rPr lang="en-US" sz="1600" b="1" i="0" u="none" strike="noStrike" cap="none">
                    <a:solidFill>
                      <a:schemeClr val="dk1"/>
                    </a:solidFill>
                    <a:latin typeface="Calibri"/>
                    <a:ea typeface="Calibri"/>
                    <a:cs typeface="Calibri"/>
                    <a:sym typeface="Calibri"/>
                  </a:rPr>
                  <a:t>70 GRT and above</a:t>
                </a:r>
                <a:endParaRPr sz="1600" b="1" i="0" u="none" strike="noStrike" cap="none">
                  <a:solidFill>
                    <a:schemeClr val="dk1"/>
                  </a:solidFill>
                  <a:latin typeface="Calibri"/>
                  <a:ea typeface="Calibri"/>
                  <a:cs typeface="Calibri"/>
                  <a:sym typeface="Calibri"/>
                </a:endParaRPr>
              </a:p>
            </p:txBody>
          </p:sp>
          <p:sp>
            <p:nvSpPr>
              <p:cNvPr id="454" name="Google Shape;454;p10"/>
              <p:cNvSpPr txBox="1"/>
              <p:nvPr/>
            </p:nvSpPr>
            <p:spPr>
              <a:xfrm>
                <a:off x="6172200" y="1676400"/>
                <a:ext cx="1219200" cy="5535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280"/>
                  <a:buFont typeface="Noto Sans Symbols"/>
                  <a:buNone/>
                </a:pPr>
                <a:r>
                  <a:rPr lang="en-US" sz="1600" b="1" i="0" u="none" strike="noStrike" cap="none">
                    <a:solidFill>
                      <a:schemeClr val="dk1"/>
                    </a:solidFill>
                    <a:latin typeface="Calibri"/>
                    <a:ea typeface="Calibri"/>
                    <a:cs typeface="Calibri"/>
                    <a:sym typeface="Calibri"/>
                  </a:rPr>
                  <a:t>70 GRT and above</a:t>
                </a:r>
                <a:endParaRPr sz="1600" b="1" i="0" u="none" strike="noStrike" cap="none">
                  <a:solidFill>
                    <a:schemeClr val="dk1"/>
                  </a:solidFill>
                  <a:latin typeface="Calibri"/>
                  <a:ea typeface="Calibri"/>
                  <a:cs typeface="Calibri"/>
                  <a:sym typeface="Calibri"/>
                </a:endParaRPr>
              </a:p>
            </p:txBody>
          </p:sp>
          <p:sp>
            <p:nvSpPr>
              <p:cNvPr id="455" name="Google Shape;455;p10"/>
              <p:cNvSpPr txBox="1"/>
              <p:nvPr/>
            </p:nvSpPr>
            <p:spPr>
              <a:xfrm>
                <a:off x="838200" y="609822"/>
                <a:ext cx="1066800" cy="321867"/>
              </a:xfrm>
              <a:prstGeom prst="rect">
                <a:avLst/>
              </a:prstGeom>
              <a:solidFill>
                <a:srgbClr val="ADD6FF"/>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0" i="0" u="none" strike="noStrike" cap="none">
                    <a:solidFill>
                      <a:schemeClr val="dk1"/>
                    </a:solidFill>
                    <a:latin typeface="Arial"/>
                    <a:ea typeface="Arial"/>
                    <a:cs typeface="Arial"/>
                    <a:sym typeface="Arial"/>
                  </a:rPr>
                  <a:t>0- 5 nm</a:t>
                </a:r>
                <a:endParaRPr/>
              </a:p>
            </p:txBody>
          </p:sp>
          <p:sp>
            <p:nvSpPr>
              <p:cNvPr id="456" name="Google Shape;456;p10"/>
              <p:cNvSpPr txBox="1"/>
              <p:nvPr/>
            </p:nvSpPr>
            <p:spPr>
              <a:xfrm>
                <a:off x="2590800" y="609822"/>
                <a:ext cx="1143000" cy="321867"/>
              </a:xfrm>
              <a:prstGeom prst="rect">
                <a:avLst/>
              </a:prstGeom>
              <a:solidFill>
                <a:srgbClr val="ADD6FF"/>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0" i="0" u="none" strike="noStrike" cap="none">
                    <a:solidFill>
                      <a:schemeClr val="dk1"/>
                    </a:solidFill>
                    <a:latin typeface="Arial"/>
                    <a:ea typeface="Arial"/>
                    <a:cs typeface="Arial"/>
                    <a:sym typeface="Arial"/>
                  </a:rPr>
                  <a:t>5 - 12 nm</a:t>
                </a:r>
                <a:endParaRPr/>
              </a:p>
            </p:txBody>
          </p:sp>
          <p:sp>
            <p:nvSpPr>
              <p:cNvPr id="457" name="Google Shape;457;p10"/>
              <p:cNvSpPr txBox="1"/>
              <p:nvPr/>
            </p:nvSpPr>
            <p:spPr>
              <a:xfrm>
                <a:off x="6019800" y="513111"/>
                <a:ext cx="1447800" cy="524356"/>
              </a:xfrm>
              <a:prstGeom prst="rect">
                <a:avLst/>
              </a:prstGeom>
              <a:solidFill>
                <a:srgbClr val="ADD6FF"/>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0" i="0" u="none" strike="noStrike" cap="none">
                    <a:solidFill>
                      <a:schemeClr val="dk1"/>
                    </a:solidFill>
                    <a:latin typeface="Arial"/>
                    <a:ea typeface="Arial"/>
                    <a:cs typeface="Arial"/>
                    <a:sym typeface="Arial"/>
                  </a:rPr>
                  <a:t>30 nm </a:t>
                </a:r>
                <a:r>
                  <a:rPr lang="en-US" sz="1400" b="0" i="0" u="none" strike="noStrike" cap="none">
                    <a:solidFill>
                      <a:schemeClr val="dk1"/>
                    </a:solidFill>
                    <a:latin typeface="Arial"/>
                    <a:ea typeface="Arial"/>
                    <a:cs typeface="Arial"/>
                    <a:sym typeface="Arial"/>
                  </a:rPr>
                  <a:t>to EEZ Boundary</a:t>
                </a:r>
                <a:endParaRPr/>
              </a:p>
            </p:txBody>
          </p:sp>
          <p:sp>
            <p:nvSpPr>
              <p:cNvPr id="458" name="Google Shape;458;p10"/>
              <p:cNvSpPr txBox="1"/>
              <p:nvPr/>
            </p:nvSpPr>
            <p:spPr>
              <a:xfrm>
                <a:off x="4495800" y="609822"/>
                <a:ext cx="1143000" cy="321867"/>
              </a:xfrm>
              <a:prstGeom prst="rect">
                <a:avLst/>
              </a:prstGeom>
              <a:solidFill>
                <a:srgbClr val="ADD6FF"/>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0" i="0" u="none" strike="noStrike" cap="none">
                    <a:solidFill>
                      <a:schemeClr val="dk1"/>
                    </a:solidFill>
                    <a:latin typeface="Arial"/>
                    <a:ea typeface="Arial"/>
                    <a:cs typeface="Arial"/>
                    <a:sym typeface="Arial"/>
                  </a:rPr>
                  <a:t>12- 30 nm</a:t>
                </a:r>
                <a:endParaRPr/>
              </a:p>
            </p:txBody>
          </p:sp>
          <p:sp>
            <p:nvSpPr>
              <p:cNvPr id="459" name="Google Shape;459;p10"/>
              <p:cNvSpPr txBox="1"/>
              <p:nvPr/>
            </p:nvSpPr>
            <p:spPr>
              <a:xfrm>
                <a:off x="7696200" y="532756"/>
                <a:ext cx="1460500" cy="791010"/>
              </a:xfrm>
              <a:prstGeom prst="rect">
                <a:avLst/>
              </a:prstGeom>
              <a:solidFill>
                <a:srgbClr val="B7E996"/>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280"/>
                  <a:buFont typeface="Arial"/>
                  <a:buNone/>
                </a:pPr>
                <a:r>
                  <a:rPr lang="en-US" sz="1600" b="0" i="0" u="none" strike="noStrike" cap="none">
                    <a:solidFill>
                      <a:schemeClr val="dk1"/>
                    </a:solidFill>
                    <a:latin typeface="Arial"/>
                    <a:ea typeface="Arial"/>
                    <a:cs typeface="Arial"/>
                    <a:sym typeface="Arial"/>
                  </a:rPr>
                  <a:t>High  Seas (Indian Ocean)</a:t>
                </a:r>
                <a:endParaRPr sz="1400" b="0" i="0" u="none" strike="noStrike" cap="none">
                  <a:solidFill>
                    <a:schemeClr val="dk1"/>
                  </a:solidFill>
                  <a:latin typeface="Arial"/>
                  <a:ea typeface="Arial"/>
                  <a:cs typeface="Arial"/>
                  <a:sym typeface="Arial"/>
                </a:endParaRPr>
              </a:p>
            </p:txBody>
          </p:sp>
        </p:grpSp>
      </p:grpSp>
      <p:sp>
        <p:nvSpPr>
          <p:cNvPr id="460" name="Google Shape;460;p10"/>
          <p:cNvSpPr txBox="1"/>
          <p:nvPr/>
        </p:nvSpPr>
        <p:spPr>
          <a:xfrm>
            <a:off x="595313" y="842963"/>
            <a:ext cx="8229600" cy="709612"/>
          </a:xfrm>
          <a:prstGeom prst="rect">
            <a:avLst/>
          </a:prstGeom>
          <a:noFill/>
          <a:ln>
            <a:noFill/>
          </a:ln>
        </p:spPr>
        <p:txBody>
          <a:bodyPr spcFirstLastPara="1" wrap="square" lIns="91425" tIns="45700" rIns="91425" bIns="45700" anchor="t" anchorCtr="0">
            <a:noAutofit/>
          </a:bodyPr>
          <a:lstStyle/>
          <a:p>
            <a:pPr marL="165100" marR="0" lvl="0" indent="0" algn="l" rtl="0">
              <a:spcBef>
                <a:spcPts val="0"/>
              </a:spcBef>
              <a:spcAft>
                <a:spcPts val="0"/>
              </a:spcAft>
              <a:buNone/>
            </a:pPr>
            <a:r>
              <a:rPr lang="en-US" sz="2800" b="1" i="0" u="none" strike="noStrike" cap="none">
                <a:solidFill>
                  <a:schemeClr val="accent2"/>
                </a:solidFill>
                <a:latin typeface="Arial"/>
                <a:ea typeface="Arial"/>
                <a:cs typeface="Arial"/>
                <a:sym typeface="Arial"/>
              </a:rPr>
              <a:t>1. Zoning System</a:t>
            </a:r>
            <a:endParaRPr sz="2800" b="1" i="0" u="none" strike="noStrike" cap="small">
              <a:solidFill>
                <a:schemeClr val="accent2"/>
              </a:solidFill>
              <a:latin typeface="Arial"/>
              <a:ea typeface="Arial"/>
              <a:cs typeface="Arial"/>
              <a:sym typeface="Arial"/>
            </a:endParaRPr>
          </a:p>
        </p:txBody>
      </p:sp>
      <p:pic>
        <p:nvPicPr>
          <p:cNvPr id="461" name="Google Shape;461;p10" descr="C:\Users\user\Pictures\Picture1.png"/>
          <p:cNvPicPr preferRelativeResize="0"/>
          <p:nvPr/>
        </p:nvPicPr>
        <p:blipFill rotWithShape="1">
          <a:blip r:embed="rId4">
            <a:alphaModFix/>
          </a:blip>
          <a:srcRect/>
          <a:stretch/>
        </p:blipFill>
        <p:spPr>
          <a:xfrm>
            <a:off x="1068388" y="2670175"/>
            <a:ext cx="1063625" cy="1111250"/>
          </a:xfrm>
          <a:prstGeom prst="rect">
            <a:avLst/>
          </a:prstGeom>
          <a:noFill/>
          <a:ln>
            <a:noFill/>
          </a:ln>
        </p:spPr>
      </p:pic>
      <p:sp>
        <p:nvSpPr>
          <p:cNvPr id="462" name="Google Shape;462;p10"/>
          <p:cNvSpPr/>
          <p:nvPr/>
        </p:nvSpPr>
        <p:spPr>
          <a:xfrm>
            <a:off x="792163" y="-1588"/>
            <a:ext cx="8596312" cy="132080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accent1"/>
              </a:buClr>
              <a:buSzPts val="2880"/>
              <a:buFont typeface="Arial"/>
              <a:buNone/>
            </a:pPr>
            <a:r>
              <a:rPr lang="en-US" sz="3600" b="1" i="0" u="none" strike="noStrike" cap="none">
                <a:solidFill>
                  <a:schemeClr val="accent1"/>
                </a:solidFill>
                <a:latin typeface="Arial"/>
                <a:ea typeface="Arial"/>
                <a:cs typeface="Arial"/>
                <a:sym typeface="Arial"/>
              </a:rPr>
              <a:t>MANAGEMENT MEASURES</a:t>
            </a:r>
            <a:endParaRPr/>
          </a:p>
        </p:txBody>
      </p:sp>
      <p:sp>
        <p:nvSpPr>
          <p:cNvPr id="463" name="Google Shape;463;p10"/>
          <p:cNvSpPr/>
          <p:nvPr/>
        </p:nvSpPr>
        <p:spPr>
          <a:xfrm>
            <a:off x="8808603" y="1239836"/>
            <a:ext cx="1616945" cy="5307013"/>
          </a:xfrm>
          <a:prstGeom prst="rect">
            <a:avLst/>
          </a:prstGeom>
          <a:gradFill>
            <a:gsLst>
              <a:gs pos="0">
                <a:schemeClr val="accent1"/>
              </a:gs>
              <a:gs pos="100000">
                <a:schemeClr val="accent2"/>
              </a:gs>
            </a:gsLst>
            <a:lin ang="5400000" scaled="0"/>
          </a:gra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Trebuchet MS"/>
              <a:buNone/>
            </a:pPr>
            <a:endParaRPr sz="1800" b="0" i="0" u="none" strike="noStrike" cap="none">
              <a:solidFill>
                <a:schemeClr val="dk1"/>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pic>
        <p:nvPicPr>
          <p:cNvPr id="468" name="Google Shape;468;p11" descr="30000304"/>
          <p:cNvPicPr preferRelativeResize="0"/>
          <p:nvPr/>
        </p:nvPicPr>
        <p:blipFill rotWithShape="1">
          <a:blip r:embed="rId3">
            <a:alphaModFix/>
          </a:blip>
          <a:srcRect/>
          <a:stretch/>
        </p:blipFill>
        <p:spPr>
          <a:xfrm>
            <a:off x="1524000" y="-7938"/>
            <a:ext cx="9144000" cy="6865938"/>
          </a:xfrm>
          <a:prstGeom prst="rect">
            <a:avLst/>
          </a:prstGeom>
          <a:noFill/>
          <a:ln>
            <a:noFill/>
          </a:ln>
        </p:spPr>
      </p:pic>
      <p:sp>
        <p:nvSpPr>
          <p:cNvPr id="469" name="Google Shape;469;p11"/>
          <p:cNvSpPr txBox="1">
            <a:spLocks noGrp="1"/>
          </p:cNvSpPr>
          <p:nvPr>
            <p:ph type="body" idx="1"/>
          </p:nvPr>
        </p:nvSpPr>
        <p:spPr>
          <a:xfrm>
            <a:off x="1185863" y="1100138"/>
            <a:ext cx="9137650" cy="4648200"/>
          </a:xfrm>
          <a:prstGeom prst="rect">
            <a:avLst/>
          </a:prstGeom>
          <a:noFill/>
          <a:ln>
            <a:noFill/>
          </a:ln>
        </p:spPr>
        <p:txBody>
          <a:bodyPr spcFirstLastPara="1" wrap="square" lIns="91425" tIns="45700" rIns="91425" bIns="45700" anchor="t" anchorCtr="0">
            <a:noAutofit/>
          </a:bodyPr>
          <a:lstStyle/>
          <a:p>
            <a:pPr marL="342900" lvl="0" indent="-342900" algn="just" rtl="0">
              <a:lnSpc>
                <a:spcPct val="80000"/>
              </a:lnSpc>
              <a:spcBef>
                <a:spcPts val="0"/>
              </a:spcBef>
              <a:spcAft>
                <a:spcPts val="0"/>
              </a:spcAft>
              <a:buClr>
                <a:srgbClr val="3333FF"/>
              </a:buClr>
              <a:buSzPts val="2400"/>
              <a:buFont typeface="Noto Sans Symbols"/>
              <a:buChar char="►"/>
            </a:pPr>
            <a:r>
              <a:rPr lang="en-US" sz="2400">
                <a:solidFill>
                  <a:srgbClr val="3333FF"/>
                </a:solidFill>
                <a:latin typeface="Arial"/>
                <a:ea typeface="Arial"/>
                <a:cs typeface="Arial"/>
                <a:sym typeface="Arial"/>
              </a:rPr>
              <a:t>Zone A</a:t>
            </a:r>
            <a:r>
              <a:rPr lang="en-US" sz="2400">
                <a:latin typeface="Arial"/>
                <a:ea typeface="Arial"/>
                <a:cs typeface="Arial"/>
                <a:sym typeface="Arial"/>
              </a:rPr>
              <a:t>: &lt; 5 nm from the shore, reserved solely for fishermen operating traditional fishing gears and using fishing vessels of less than 40 gross registered tonnage (GRT) and owner operated;</a:t>
            </a:r>
            <a:endParaRPr/>
          </a:p>
          <a:p>
            <a:pPr marL="342900" lvl="0" indent="-342900" algn="just" rtl="0">
              <a:lnSpc>
                <a:spcPct val="80000"/>
              </a:lnSpc>
              <a:spcBef>
                <a:spcPts val="480"/>
              </a:spcBef>
              <a:spcAft>
                <a:spcPts val="0"/>
              </a:spcAft>
              <a:buClr>
                <a:schemeClr val="dk1"/>
              </a:buClr>
              <a:buSzPts val="2400"/>
              <a:buFont typeface="Noto Sans Symbols"/>
              <a:buNone/>
            </a:pPr>
            <a:endParaRPr sz="2400">
              <a:latin typeface="Arial"/>
              <a:ea typeface="Arial"/>
              <a:cs typeface="Arial"/>
              <a:sym typeface="Arial"/>
            </a:endParaRPr>
          </a:p>
          <a:p>
            <a:pPr marL="342900" lvl="0" indent="-342900" algn="just" rtl="0">
              <a:lnSpc>
                <a:spcPct val="80000"/>
              </a:lnSpc>
              <a:spcBef>
                <a:spcPts val="480"/>
              </a:spcBef>
              <a:spcAft>
                <a:spcPts val="0"/>
              </a:spcAft>
              <a:buClr>
                <a:srgbClr val="3333FF"/>
              </a:buClr>
              <a:buSzPts val="2400"/>
              <a:buFont typeface="Noto Sans Symbols"/>
              <a:buChar char="►"/>
            </a:pPr>
            <a:r>
              <a:rPr lang="en-US" sz="2400">
                <a:solidFill>
                  <a:srgbClr val="3333FF"/>
                </a:solidFill>
                <a:latin typeface="Arial"/>
                <a:ea typeface="Arial"/>
                <a:cs typeface="Arial"/>
                <a:sym typeface="Arial"/>
              </a:rPr>
              <a:t>Zone B</a:t>
            </a:r>
            <a:r>
              <a:rPr lang="en-US" sz="2400">
                <a:latin typeface="Arial"/>
                <a:ea typeface="Arial"/>
                <a:cs typeface="Arial"/>
                <a:sym typeface="Arial"/>
              </a:rPr>
              <a:t>: &gt; 5 nm, for owner operated commercial fishing gears such as trawl nets and purse nets, vessels &lt; 40GRT. Zone A operators can also fish in this zone.</a:t>
            </a:r>
            <a:endParaRPr/>
          </a:p>
          <a:p>
            <a:pPr marL="342900" lvl="0" indent="-190500" algn="just" rtl="0">
              <a:lnSpc>
                <a:spcPct val="80000"/>
              </a:lnSpc>
              <a:spcBef>
                <a:spcPts val="480"/>
              </a:spcBef>
              <a:spcAft>
                <a:spcPts val="0"/>
              </a:spcAft>
              <a:buClr>
                <a:schemeClr val="dk1"/>
              </a:buClr>
              <a:buSzPts val="2400"/>
              <a:buFont typeface="Noto Sans Symbols"/>
              <a:buNone/>
            </a:pPr>
            <a:endParaRPr sz="2400">
              <a:latin typeface="Arial"/>
              <a:ea typeface="Arial"/>
              <a:cs typeface="Arial"/>
              <a:sym typeface="Arial"/>
            </a:endParaRPr>
          </a:p>
          <a:p>
            <a:pPr marL="342900" lvl="0" indent="-342900" algn="just" rtl="0">
              <a:lnSpc>
                <a:spcPct val="80000"/>
              </a:lnSpc>
              <a:spcBef>
                <a:spcPts val="480"/>
              </a:spcBef>
              <a:spcAft>
                <a:spcPts val="0"/>
              </a:spcAft>
              <a:buClr>
                <a:srgbClr val="3333FF"/>
              </a:buClr>
              <a:buSzPts val="2400"/>
              <a:buFont typeface="Noto Sans Symbols"/>
              <a:buChar char="►"/>
            </a:pPr>
            <a:r>
              <a:rPr lang="en-US" sz="2400">
                <a:solidFill>
                  <a:srgbClr val="3333FF"/>
                </a:solidFill>
                <a:latin typeface="Arial"/>
                <a:ea typeface="Arial"/>
                <a:cs typeface="Arial"/>
                <a:sym typeface="Arial"/>
              </a:rPr>
              <a:t>Zone C</a:t>
            </a:r>
            <a:r>
              <a:rPr lang="en-US" sz="2400">
                <a:latin typeface="Arial"/>
                <a:ea typeface="Arial"/>
                <a:cs typeface="Arial"/>
                <a:sym typeface="Arial"/>
              </a:rPr>
              <a:t>: &gt; 12 nm, for commercial fishing vessels with capacity &gt; 40GRT; Zone A and B operators can fish in this area.</a:t>
            </a:r>
            <a:endParaRPr/>
          </a:p>
          <a:p>
            <a:pPr marL="342900" lvl="0" indent="-190500" algn="just" rtl="0">
              <a:lnSpc>
                <a:spcPct val="80000"/>
              </a:lnSpc>
              <a:spcBef>
                <a:spcPts val="480"/>
              </a:spcBef>
              <a:spcAft>
                <a:spcPts val="0"/>
              </a:spcAft>
              <a:buClr>
                <a:schemeClr val="dk1"/>
              </a:buClr>
              <a:buSzPts val="2400"/>
              <a:buFont typeface="Noto Sans Symbols"/>
              <a:buNone/>
            </a:pPr>
            <a:endParaRPr sz="2400">
              <a:latin typeface="Arial"/>
              <a:ea typeface="Arial"/>
              <a:cs typeface="Arial"/>
              <a:sym typeface="Arial"/>
            </a:endParaRPr>
          </a:p>
          <a:p>
            <a:pPr marL="342900" lvl="0" indent="-342900" algn="just" rtl="0">
              <a:lnSpc>
                <a:spcPct val="80000"/>
              </a:lnSpc>
              <a:spcBef>
                <a:spcPts val="480"/>
              </a:spcBef>
              <a:spcAft>
                <a:spcPts val="0"/>
              </a:spcAft>
              <a:buClr>
                <a:srgbClr val="3333FF"/>
              </a:buClr>
              <a:buSzPts val="2400"/>
              <a:buFont typeface="Noto Sans Symbols"/>
              <a:buChar char="►"/>
            </a:pPr>
            <a:r>
              <a:rPr lang="en-US" sz="2400">
                <a:solidFill>
                  <a:srgbClr val="3333FF"/>
                </a:solidFill>
                <a:latin typeface="Arial"/>
                <a:ea typeface="Arial"/>
                <a:cs typeface="Arial"/>
                <a:sym typeface="Arial"/>
              </a:rPr>
              <a:t>Zone C2</a:t>
            </a:r>
            <a:r>
              <a:rPr lang="en-US" sz="2400">
                <a:latin typeface="Arial"/>
                <a:ea typeface="Arial"/>
                <a:cs typeface="Arial"/>
                <a:sym typeface="Arial"/>
              </a:rPr>
              <a:t>: &gt; 30 nm, for deep sea vessels, fishing with vessels of ≥ 70GRT. Zone A, B and C operators can fish in this zone.</a:t>
            </a:r>
            <a:endParaRPr/>
          </a:p>
          <a:p>
            <a:pPr marL="342900" lvl="0" indent="-342900" algn="just" rtl="0">
              <a:lnSpc>
                <a:spcPct val="80000"/>
              </a:lnSpc>
              <a:spcBef>
                <a:spcPts val="480"/>
              </a:spcBef>
              <a:spcAft>
                <a:spcPts val="0"/>
              </a:spcAft>
              <a:buClr>
                <a:schemeClr val="dk1"/>
              </a:buClr>
              <a:buSzPts val="2400"/>
              <a:buFont typeface="Noto Sans Symbols"/>
              <a:buNone/>
            </a:pPr>
            <a:r>
              <a:rPr lang="en-US" sz="2400">
                <a:latin typeface="Arial"/>
                <a:ea typeface="Arial"/>
                <a:cs typeface="Arial"/>
                <a:sym typeface="Arial"/>
              </a:rPr>
              <a:t>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12"/>
          <p:cNvSpPr txBox="1">
            <a:spLocks noGrp="1"/>
          </p:cNvSpPr>
          <p:nvPr>
            <p:ph type="body" idx="1"/>
          </p:nvPr>
        </p:nvSpPr>
        <p:spPr>
          <a:xfrm>
            <a:off x="677863" y="1301750"/>
            <a:ext cx="10288587" cy="4262438"/>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Clr>
                <a:schemeClr val="dk1"/>
              </a:buClr>
              <a:buSzPts val="2800"/>
              <a:buFont typeface="Tahoma"/>
              <a:buNone/>
            </a:pPr>
            <a:r>
              <a:rPr lang="en-US" sz="2800" b="1">
                <a:latin typeface="Tahoma"/>
                <a:ea typeface="Tahoma"/>
                <a:cs typeface="Tahoma"/>
                <a:sym typeface="Tahoma"/>
              </a:rPr>
              <a:t>2. Limiting the Fishing Effort</a:t>
            </a:r>
            <a:endParaRPr/>
          </a:p>
          <a:p>
            <a:pPr marL="0" lvl="0" indent="0" algn="ctr" rtl="0">
              <a:lnSpc>
                <a:spcPct val="80000"/>
              </a:lnSpc>
              <a:spcBef>
                <a:spcPts val="560"/>
              </a:spcBef>
              <a:spcAft>
                <a:spcPts val="0"/>
              </a:spcAft>
              <a:buClr>
                <a:schemeClr val="dk1"/>
              </a:buClr>
              <a:buSzPts val="2800"/>
              <a:buFont typeface="Noto Sans Symbols"/>
              <a:buNone/>
            </a:pPr>
            <a:endParaRPr sz="2800" b="1">
              <a:latin typeface="Tahoma"/>
              <a:ea typeface="Tahoma"/>
              <a:cs typeface="Tahoma"/>
              <a:sym typeface="Tahoma"/>
            </a:endParaRPr>
          </a:p>
          <a:p>
            <a:pPr marL="0" lvl="0" indent="-177800" algn="just" rtl="0">
              <a:lnSpc>
                <a:spcPct val="80000"/>
              </a:lnSpc>
              <a:spcBef>
                <a:spcPts val="560"/>
              </a:spcBef>
              <a:spcAft>
                <a:spcPts val="0"/>
              </a:spcAft>
              <a:buClr>
                <a:schemeClr val="dk1"/>
              </a:buClr>
              <a:buSzPts val="2800"/>
              <a:buFont typeface="Tahoma"/>
              <a:buChar char="•"/>
            </a:pPr>
            <a:r>
              <a:rPr lang="en-US" sz="2800">
                <a:latin typeface="Tahoma"/>
                <a:ea typeface="Tahoma"/>
                <a:cs typeface="Tahoma"/>
                <a:sym typeface="Tahoma"/>
              </a:rPr>
              <a:t>Issuance of new fishing license for coastal fisheries was halted since 1982 (moratorium) meant to reduce fishing pressure</a:t>
            </a:r>
            <a:endParaRPr/>
          </a:p>
          <a:p>
            <a:pPr marL="0" lvl="0" indent="-177800" algn="just" rtl="0">
              <a:lnSpc>
                <a:spcPct val="80000"/>
              </a:lnSpc>
              <a:spcBef>
                <a:spcPts val="560"/>
              </a:spcBef>
              <a:spcAft>
                <a:spcPts val="0"/>
              </a:spcAft>
              <a:buClr>
                <a:schemeClr val="dk1"/>
              </a:buClr>
              <a:buSzPts val="2800"/>
              <a:buFont typeface="Tahoma"/>
              <a:buChar char="•"/>
            </a:pPr>
            <a:r>
              <a:rPr lang="en-US" sz="2800">
                <a:latin typeface="Tahoma"/>
                <a:ea typeface="Tahoma"/>
                <a:cs typeface="Tahoma"/>
                <a:sym typeface="Tahoma"/>
              </a:rPr>
              <a:t>Vessels registration to control their entry into the fishing industry</a:t>
            </a:r>
            <a:endParaRPr/>
          </a:p>
          <a:p>
            <a:pPr marL="0" lvl="0" indent="-177800" algn="just" rtl="0">
              <a:lnSpc>
                <a:spcPct val="80000"/>
              </a:lnSpc>
              <a:spcBef>
                <a:spcPts val="560"/>
              </a:spcBef>
              <a:spcAft>
                <a:spcPts val="0"/>
              </a:spcAft>
              <a:buClr>
                <a:schemeClr val="dk1"/>
              </a:buClr>
              <a:buSzPts val="2800"/>
              <a:buFont typeface="Tahoma"/>
              <a:buChar char="•"/>
            </a:pPr>
            <a:r>
              <a:rPr lang="en-US" sz="2800">
                <a:latin typeface="Tahoma"/>
                <a:ea typeface="Tahoma"/>
                <a:cs typeface="Tahoma"/>
                <a:sym typeface="Tahoma"/>
              </a:rPr>
              <a:t>Registration of fishermen </a:t>
            </a:r>
            <a:endParaRPr/>
          </a:p>
          <a:p>
            <a:pPr marL="0" lvl="0" indent="-177800" algn="just" rtl="0">
              <a:lnSpc>
                <a:spcPct val="80000"/>
              </a:lnSpc>
              <a:spcBef>
                <a:spcPts val="560"/>
              </a:spcBef>
              <a:spcAft>
                <a:spcPts val="0"/>
              </a:spcAft>
              <a:buClr>
                <a:schemeClr val="dk1"/>
              </a:buClr>
              <a:buSzPts val="2800"/>
              <a:buFont typeface="Tahoma"/>
              <a:buChar char="•"/>
            </a:pPr>
            <a:r>
              <a:rPr lang="en-US" sz="2800">
                <a:latin typeface="Tahoma"/>
                <a:ea typeface="Tahoma"/>
                <a:cs typeface="Tahoma"/>
                <a:sym typeface="Tahoma"/>
              </a:rPr>
              <a:t>Owner-operated for vessels in fishing Zone A and Zone B</a:t>
            </a:r>
            <a:endParaRPr/>
          </a:p>
        </p:txBody>
      </p:sp>
      <p:sp>
        <p:nvSpPr>
          <p:cNvPr id="475" name="Google Shape;475;p12"/>
          <p:cNvSpPr/>
          <p:nvPr/>
        </p:nvSpPr>
        <p:spPr>
          <a:xfrm>
            <a:off x="1797050" y="103188"/>
            <a:ext cx="8596313" cy="1320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accent1"/>
              </a:buClr>
              <a:buSzPts val="2880"/>
              <a:buFont typeface="Arial"/>
              <a:buNone/>
            </a:pPr>
            <a:r>
              <a:rPr lang="en-US" sz="3600" b="1" i="0" u="none" strike="noStrike" cap="none">
                <a:solidFill>
                  <a:schemeClr val="accent1"/>
                </a:solidFill>
                <a:latin typeface="Arial"/>
                <a:ea typeface="Arial"/>
                <a:cs typeface="Arial"/>
                <a:sym typeface="Arial"/>
              </a:rPr>
              <a:t>MANAGEMENT MEASURES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pic>
        <p:nvPicPr>
          <p:cNvPr id="480" name="Google Shape;480;p13"/>
          <p:cNvPicPr preferRelativeResize="0"/>
          <p:nvPr/>
        </p:nvPicPr>
        <p:blipFill rotWithShape="1">
          <a:blip r:embed="rId3">
            <a:alphaModFix/>
          </a:blip>
          <a:srcRect/>
          <a:stretch/>
        </p:blipFill>
        <p:spPr>
          <a:xfrm>
            <a:off x="304800" y="1066800"/>
            <a:ext cx="5537200" cy="3073400"/>
          </a:xfrm>
          <a:prstGeom prst="rect">
            <a:avLst/>
          </a:prstGeom>
          <a:noFill/>
          <a:ln>
            <a:noFill/>
          </a:ln>
        </p:spPr>
      </p:pic>
      <p:cxnSp>
        <p:nvCxnSpPr>
          <p:cNvPr id="481" name="Google Shape;481;p13"/>
          <p:cNvCxnSpPr/>
          <p:nvPr/>
        </p:nvCxnSpPr>
        <p:spPr>
          <a:xfrm rot="10800000">
            <a:off x="2032000" y="2062163"/>
            <a:ext cx="61913" cy="3200400"/>
          </a:xfrm>
          <a:prstGeom prst="straightConnector1">
            <a:avLst/>
          </a:prstGeom>
          <a:noFill/>
          <a:ln w="38100" cap="flat" cmpd="sng">
            <a:solidFill>
              <a:srgbClr val="FF0000"/>
            </a:solidFill>
            <a:prstDash val="solid"/>
            <a:round/>
            <a:headEnd type="none" w="med" len="med"/>
            <a:tailEnd type="triangle" w="med" len="med"/>
          </a:ln>
        </p:spPr>
      </p:cxnSp>
      <p:cxnSp>
        <p:nvCxnSpPr>
          <p:cNvPr id="482" name="Google Shape;482;p13"/>
          <p:cNvCxnSpPr/>
          <p:nvPr/>
        </p:nvCxnSpPr>
        <p:spPr>
          <a:xfrm rot="10800000">
            <a:off x="3149600" y="2824163"/>
            <a:ext cx="0" cy="2057400"/>
          </a:xfrm>
          <a:prstGeom prst="straightConnector1">
            <a:avLst/>
          </a:prstGeom>
          <a:noFill/>
          <a:ln w="38100" cap="flat" cmpd="sng">
            <a:solidFill>
              <a:srgbClr val="FF0000"/>
            </a:solidFill>
            <a:prstDash val="solid"/>
            <a:round/>
            <a:headEnd type="none" w="med" len="med"/>
            <a:tailEnd type="triangle" w="med" len="med"/>
          </a:ln>
        </p:spPr>
      </p:cxnSp>
      <p:cxnSp>
        <p:nvCxnSpPr>
          <p:cNvPr id="483" name="Google Shape;483;p13"/>
          <p:cNvCxnSpPr/>
          <p:nvPr/>
        </p:nvCxnSpPr>
        <p:spPr>
          <a:xfrm rot="10800000" flipH="1">
            <a:off x="4673600" y="2138363"/>
            <a:ext cx="61913" cy="2209800"/>
          </a:xfrm>
          <a:prstGeom prst="straightConnector1">
            <a:avLst/>
          </a:prstGeom>
          <a:noFill/>
          <a:ln w="38100" cap="flat" cmpd="sng">
            <a:solidFill>
              <a:srgbClr val="FF0000"/>
            </a:solidFill>
            <a:prstDash val="solid"/>
            <a:round/>
            <a:headEnd type="none" w="med" len="med"/>
            <a:tailEnd type="triangle" w="med" len="med"/>
          </a:ln>
        </p:spPr>
      </p:cxnSp>
      <p:sp>
        <p:nvSpPr>
          <p:cNvPr id="484" name="Google Shape;484;p13"/>
          <p:cNvSpPr txBox="1"/>
          <p:nvPr/>
        </p:nvSpPr>
        <p:spPr>
          <a:xfrm>
            <a:off x="508000" y="5338763"/>
            <a:ext cx="3149600" cy="4000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i="0" u="none" strike="noStrike" cap="none">
                <a:solidFill>
                  <a:schemeClr val="dk1"/>
                </a:solidFill>
                <a:latin typeface="Trebuchet MS"/>
                <a:ea typeface="Trebuchet MS"/>
                <a:cs typeface="Trebuchet MS"/>
                <a:sym typeface="Trebuchet MS"/>
              </a:rPr>
              <a:t>Fishing Zone marking</a:t>
            </a:r>
            <a:endParaRPr/>
          </a:p>
        </p:txBody>
      </p:sp>
      <p:sp>
        <p:nvSpPr>
          <p:cNvPr id="485" name="Google Shape;485;p13"/>
          <p:cNvSpPr txBox="1"/>
          <p:nvPr/>
        </p:nvSpPr>
        <p:spPr>
          <a:xfrm>
            <a:off x="2255838" y="4868863"/>
            <a:ext cx="3657600" cy="4000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i="0" u="none" strike="noStrike" cap="none">
                <a:solidFill>
                  <a:schemeClr val="dk1"/>
                </a:solidFill>
                <a:latin typeface="Trebuchet MS"/>
                <a:ea typeface="Trebuchet MS"/>
                <a:cs typeface="Trebuchet MS"/>
                <a:sym typeface="Trebuchet MS"/>
              </a:rPr>
              <a:t>Wheel House</a:t>
            </a:r>
            <a:endParaRPr/>
          </a:p>
        </p:txBody>
      </p:sp>
      <p:sp>
        <p:nvSpPr>
          <p:cNvPr id="486" name="Google Shape;486;p13"/>
          <p:cNvSpPr txBox="1"/>
          <p:nvPr/>
        </p:nvSpPr>
        <p:spPr>
          <a:xfrm>
            <a:off x="3619500" y="4348163"/>
            <a:ext cx="5524500" cy="4000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i="0" u="none" strike="noStrike" cap="none">
                <a:solidFill>
                  <a:schemeClr val="dk1"/>
                </a:solidFill>
                <a:latin typeface="Trebuchet MS"/>
                <a:ea typeface="Trebuchet MS"/>
                <a:cs typeface="Trebuchet MS"/>
                <a:sym typeface="Trebuchet MS"/>
              </a:rPr>
              <a:t>Special marking on trawlers</a:t>
            </a:r>
            <a:endParaRPr/>
          </a:p>
        </p:txBody>
      </p:sp>
      <p:graphicFrame>
        <p:nvGraphicFramePr>
          <p:cNvPr id="487" name="Google Shape;487;p13"/>
          <p:cNvGraphicFramePr/>
          <p:nvPr/>
        </p:nvGraphicFramePr>
        <p:xfrm>
          <a:off x="6096000" y="1071563"/>
          <a:ext cx="5384800" cy="3087687"/>
        </p:xfrm>
        <a:graphic>
          <a:graphicData uri="http://schemas.openxmlformats.org/presentationml/2006/ole">
            <mc:AlternateContent xmlns:mc="http://schemas.openxmlformats.org/markup-compatibility/2006">
              <mc:Choice xmlns:v="urn:schemas-microsoft-com:vml" Requires="v">
                <p:oleObj r:id="rId4" imgW="5384800" imgH="3087687" progId="">
                  <p:embed/>
                </p:oleObj>
              </mc:Choice>
              <mc:Fallback>
                <p:oleObj r:id="rId4" imgW="5384800" imgH="3087687" progId="">
                  <p:embed/>
                  <p:pic>
                    <p:nvPicPr>
                      <p:cNvPr id="487" name="Google Shape;487;p13"/>
                      <p:cNvPicPr preferRelativeResize="0"/>
                      <p:nvPr/>
                    </p:nvPicPr>
                    <p:blipFill rotWithShape="1">
                      <a:blip r:embed="rId5">
                        <a:alphaModFix/>
                      </a:blip>
                      <a:srcRect l="43196" t="31692" r="16887" b="37959"/>
                      <a:stretch/>
                    </p:blipFill>
                    <p:spPr>
                      <a:xfrm>
                        <a:off x="6096000" y="1071563"/>
                        <a:ext cx="5384800" cy="3087687"/>
                      </a:xfrm>
                      <a:prstGeom prst="rect">
                        <a:avLst/>
                      </a:prstGeom>
                      <a:noFill/>
                      <a:ln w="28575" cap="flat" cmpd="sng">
                        <a:solidFill>
                          <a:srgbClr val="FF3300"/>
                        </a:solidFill>
                        <a:prstDash val="solid"/>
                        <a:miter lim="800000"/>
                        <a:headEnd type="none" w="sm" len="sm"/>
                        <a:tailEnd type="none" w="sm" len="sm"/>
                      </a:ln>
                    </p:spPr>
                  </p:pic>
                </p:oleObj>
              </mc:Fallback>
            </mc:AlternateContent>
          </a:graphicData>
        </a:graphic>
      </p:graphicFrame>
      <p:cxnSp>
        <p:nvCxnSpPr>
          <p:cNvPr id="488" name="Google Shape;488;p13"/>
          <p:cNvCxnSpPr/>
          <p:nvPr/>
        </p:nvCxnSpPr>
        <p:spPr>
          <a:xfrm rot="10800000" flipH="1">
            <a:off x="8472488" y="3128963"/>
            <a:ext cx="61912" cy="609600"/>
          </a:xfrm>
          <a:prstGeom prst="straightConnector1">
            <a:avLst/>
          </a:prstGeom>
          <a:noFill/>
          <a:ln w="38100" cap="flat" cmpd="sng">
            <a:solidFill>
              <a:srgbClr val="FF0000"/>
            </a:solidFill>
            <a:prstDash val="solid"/>
            <a:round/>
            <a:headEnd type="none" w="med" len="med"/>
            <a:tailEnd type="triangle" w="med" len="med"/>
          </a:ln>
        </p:spPr>
      </p:cxnSp>
      <p:sp>
        <p:nvSpPr>
          <p:cNvPr id="489" name="Google Shape;489;p13"/>
          <p:cNvSpPr/>
          <p:nvPr/>
        </p:nvSpPr>
        <p:spPr>
          <a:xfrm>
            <a:off x="10191750" y="1571625"/>
            <a:ext cx="1219200" cy="838200"/>
          </a:xfrm>
          <a:prstGeom prst="ellipse">
            <a:avLst/>
          </a:prstGeom>
          <a:noFill/>
          <a:ln w="2857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b="0" i="0" u="none" strike="noStrike" cap="none">
              <a:solidFill>
                <a:schemeClr val="dk1"/>
              </a:solidFill>
              <a:latin typeface="Arial Narrow"/>
              <a:ea typeface="Arial Narrow"/>
              <a:cs typeface="Arial Narrow"/>
              <a:sym typeface="Arial Narrow"/>
            </a:endParaRPr>
          </a:p>
        </p:txBody>
      </p:sp>
      <p:sp>
        <p:nvSpPr>
          <p:cNvPr id="490" name="Google Shape;490;p13"/>
          <p:cNvSpPr txBox="1"/>
          <p:nvPr/>
        </p:nvSpPr>
        <p:spPr>
          <a:xfrm>
            <a:off x="6286500" y="3662363"/>
            <a:ext cx="4381500" cy="4000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i="0" u="none" strike="noStrike" cap="none">
                <a:solidFill>
                  <a:schemeClr val="lt1"/>
                </a:solidFill>
                <a:latin typeface="Trebuchet MS"/>
                <a:ea typeface="Trebuchet MS"/>
                <a:cs typeface="Trebuchet MS"/>
                <a:sym typeface="Trebuchet MS"/>
              </a:rPr>
              <a:t>Registration Number</a:t>
            </a:r>
            <a:endParaRPr/>
          </a:p>
        </p:txBody>
      </p:sp>
      <p:sp>
        <p:nvSpPr>
          <p:cNvPr id="491" name="Google Shape;491;p13"/>
          <p:cNvSpPr txBox="1"/>
          <p:nvPr/>
        </p:nvSpPr>
        <p:spPr>
          <a:xfrm>
            <a:off x="9620250" y="4343400"/>
            <a:ext cx="2266950" cy="4000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i="0" u="none" strike="noStrike" cap="none">
                <a:solidFill>
                  <a:schemeClr val="dk1"/>
                </a:solidFill>
                <a:latin typeface="Trebuchet MS"/>
                <a:ea typeface="Trebuchet MS"/>
                <a:cs typeface="Trebuchet MS"/>
                <a:sym typeface="Trebuchet MS"/>
              </a:rPr>
              <a:t>Tin Plate Plate</a:t>
            </a:r>
            <a:endParaRPr/>
          </a:p>
        </p:txBody>
      </p:sp>
      <p:cxnSp>
        <p:nvCxnSpPr>
          <p:cNvPr id="492" name="Google Shape;492;p13"/>
          <p:cNvCxnSpPr/>
          <p:nvPr/>
        </p:nvCxnSpPr>
        <p:spPr>
          <a:xfrm rot="10800000">
            <a:off x="10769600" y="2062163"/>
            <a:ext cx="61913" cy="2286000"/>
          </a:xfrm>
          <a:prstGeom prst="straightConnector1">
            <a:avLst/>
          </a:prstGeom>
          <a:noFill/>
          <a:ln w="38100" cap="flat" cmpd="sng">
            <a:solidFill>
              <a:srgbClr val="FF0000"/>
            </a:solidFill>
            <a:prstDash val="solid"/>
            <a:round/>
            <a:headEnd type="none" w="med" len="med"/>
            <a:tailEnd type="triangle" w="med" len="med"/>
          </a:ln>
        </p:spPr>
      </p:cxnSp>
      <p:graphicFrame>
        <p:nvGraphicFramePr>
          <p:cNvPr id="493" name="Google Shape;493;p13"/>
          <p:cNvGraphicFramePr/>
          <p:nvPr/>
        </p:nvGraphicFramePr>
        <p:xfrm>
          <a:off x="5588000" y="5029200"/>
          <a:ext cx="1828800" cy="1651000"/>
        </p:xfrm>
        <a:graphic>
          <a:graphicData uri="http://schemas.openxmlformats.org/presentationml/2006/ole">
            <mc:AlternateContent xmlns:mc="http://schemas.openxmlformats.org/markup-compatibility/2006">
              <mc:Choice xmlns:v="urn:schemas-microsoft-com:vml" Requires="v">
                <p:oleObj r:id="rId6" imgW="1828800" imgH="1651000" progId="">
                  <p:embed/>
                </p:oleObj>
              </mc:Choice>
              <mc:Fallback>
                <p:oleObj r:id="rId6" imgW="1828800" imgH="1651000" progId="">
                  <p:embed/>
                  <p:pic>
                    <p:nvPicPr>
                      <p:cNvPr id="493" name="Google Shape;493;p13"/>
                      <p:cNvPicPr preferRelativeResize="0"/>
                      <p:nvPr/>
                    </p:nvPicPr>
                    <p:blipFill rotWithShape="1">
                      <a:blip r:embed="rId7">
                        <a:alphaModFix/>
                      </a:blip>
                      <a:srcRect l="59808" t="10655" r="4959" b="49826"/>
                      <a:stretch/>
                    </p:blipFill>
                    <p:spPr>
                      <a:xfrm>
                        <a:off x="5588000" y="5029200"/>
                        <a:ext cx="1828800" cy="1651000"/>
                      </a:xfrm>
                      <a:prstGeom prst="rect">
                        <a:avLst/>
                      </a:prstGeom>
                      <a:noFill/>
                      <a:ln>
                        <a:noFill/>
                      </a:ln>
                    </p:spPr>
                  </p:pic>
                </p:oleObj>
              </mc:Fallback>
            </mc:AlternateContent>
          </a:graphicData>
        </a:graphic>
      </p:graphicFrame>
      <p:cxnSp>
        <p:nvCxnSpPr>
          <p:cNvPr id="494" name="Google Shape;494;p13"/>
          <p:cNvCxnSpPr/>
          <p:nvPr/>
        </p:nvCxnSpPr>
        <p:spPr>
          <a:xfrm rot="10800000" flipH="1">
            <a:off x="7275513" y="5821363"/>
            <a:ext cx="954087" cy="46037"/>
          </a:xfrm>
          <a:prstGeom prst="straightConnector1">
            <a:avLst/>
          </a:prstGeom>
          <a:noFill/>
          <a:ln w="38100" cap="flat" cmpd="sng">
            <a:solidFill>
              <a:srgbClr val="FF0000"/>
            </a:solidFill>
            <a:prstDash val="solid"/>
            <a:round/>
            <a:headEnd type="none" w="med" len="med"/>
            <a:tailEnd type="triangle" w="med" len="med"/>
          </a:ln>
        </p:spPr>
      </p:cxnSp>
      <p:sp>
        <p:nvSpPr>
          <p:cNvPr id="495" name="Google Shape;495;p13"/>
          <p:cNvSpPr txBox="1"/>
          <p:nvPr/>
        </p:nvSpPr>
        <p:spPr>
          <a:xfrm>
            <a:off x="7747000" y="5572125"/>
            <a:ext cx="3149600" cy="4000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i="0" u="none" strike="noStrike" cap="none">
                <a:solidFill>
                  <a:schemeClr val="dk1"/>
                </a:solidFill>
                <a:latin typeface="Trebuchet MS"/>
                <a:ea typeface="Trebuchet MS"/>
                <a:cs typeface="Trebuchet MS"/>
                <a:sym typeface="Trebuchet MS"/>
              </a:rPr>
              <a:t>License Book</a:t>
            </a:r>
            <a:endParaRPr/>
          </a:p>
        </p:txBody>
      </p:sp>
      <p:pic>
        <p:nvPicPr>
          <p:cNvPr id="496" name="Google Shape;496;p13" descr="DSC00285"/>
          <p:cNvPicPr preferRelativeResize="0"/>
          <p:nvPr/>
        </p:nvPicPr>
        <p:blipFill rotWithShape="1">
          <a:blip r:embed="rId8">
            <a:alphaModFix/>
          </a:blip>
          <a:srcRect/>
          <a:stretch/>
        </p:blipFill>
        <p:spPr>
          <a:xfrm>
            <a:off x="10185400" y="4729163"/>
            <a:ext cx="1397000" cy="914400"/>
          </a:xfrm>
          <a:prstGeom prst="rect">
            <a:avLst/>
          </a:prstGeom>
          <a:noFill/>
          <a:ln>
            <a:noFill/>
          </a:ln>
        </p:spPr>
      </p:pic>
      <p:sp>
        <p:nvSpPr>
          <p:cNvPr id="497" name="Google Shape;497;p13"/>
          <p:cNvSpPr txBox="1"/>
          <p:nvPr/>
        </p:nvSpPr>
        <p:spPr>
          <a:xfrm>
            <a:off x="649288" y="333375"/>
            <a:ext cx="11277600" cy="5746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0" i="0" u="none" strike="noStrike" cap="none">
                <a:solidFill>
                  <a:schemeClr val="dk1"/>
                </a:solidFill>
                <a:latin typeface="Arial"/>
                <a:ea typeface="Arial"/>
                <a:cs typeface="Arial"/>
                <a:sym typeface="Arial"/>
              </a:rPr>
              <a:t>Marking &amp; identification of fishing vessels</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14"/>
          <p:cNvSpPr txBox="1">
            <a:spLocks noGrp="1"/>
          </p:cNvSpPr>
          <p:nvPr>
            <p:ph type="body" idx="1"/>
          </p:nvPr>
        </p:nvSpPr>
        <p:spPr>
          <a:xfrm>
            <a:off x="187325" y="1122363"/>
            <a:ext cx="7627938" cy="52165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800"/>
              <a:buFont typeface="Arial"/>
              <a:buNone/>
            </a:pPr>
            <a:endParaRPr sz="2800" b="1">
              <a:solidFill>
                <a:srgbClr val="92D050"/>
              </a:solidFill>
              <a:latin typeface="Tahoma"/>
              <a:ea typeface="Tahoma"/>
              <a:cs typeface="Tahoma"/>
              <a:sym typeface="Tahoma"/>
            </a:endParaRPr>
          </a:p>
          <a:p>
            <a:pPr marL="742950" lvl="1" indent="-285750" algn="l" rtl="0">
              <a:spcBef>
                <a:spcPts val="560"/>
              </a:spcBef>
              <a:spcAft>
                <a:spcPts val="0"/>
              </a:spcAft>
              <a:buClr>
                <a:srgbClr val="0D0D0D"/>
              </a:buClr>
              <a:buSzPts val="2800"/>
              <a:buFont typeface="Tahoma"/>
              <a:buChar char="–"/>
            </a:pPr>
            <a:r>
              <a:rPr lang="en-US">
                <a:solidFill>
                  <a:srgbClr val="0D0D0D"/>
                </a:solidFill>
                <a:latin typeface="Tahoma"/>
                <a:ea typeface="Tahoma"/>
                <a:cs typeface="Tahoma"/>
                <a:sym typeface="Tahoma"/>
              </a:rPr>
              <a:t>not transferable - Trawlers</a:t>
            </a:r>
            <a:endParaRPr/>
          </a:p>
          <a:p>
            <a:pPr marL="742950" lvl="1" indent="-285750" algn="l" rtl="0">
              <a:spcBef>
                <a:spcPts val="560"/>
              </a:spcBef>
              <a:spcAft>
                <a:spcPts val="0"/>
              </a:spcAft>
              <a:buClr>
                <a:srgbClr val="0D0D0D"/>
              </a:buClr>
              <a:buSzPts val="2800"/>
              <a:buFont typeface="Tahoma"/>
              <a:buChar char="–"/>
            </a:pPr>
            <a:r>
              <a:rPr lang="en-US">
                <a:solidFill>
                  <a:srgbClr val="0D0D0D"/>
                </a:solidFill>
                <a:latin typeface="Tahoma"/>
                <a:ea typeface="Tahoma"/>
                <a:cs typeface="Tahoma"/>
                <a:sym typeface="Tahoma"/>
              </a:rPr>
              <a:t>modify or change vessel hull</a:t>
            </a:r>
            <a:endParaRPr/>
          </a:p>
          <a:p>
            <a:pPr marL="742950" lvl="1" indent="-285750" algn="l" rtl="0">
              <a:spcBef>
                <a:spcPts val="560"/>
              </a:spcBef>
              <a:spcAft>
                <a:spcPts val="0"/>
              </a:spcAft>
              <a:buClr>
                <a:srgbClr val="0D0D0D"/>
              </a:buClr>
              <a:buSzPts val="2800"/>
              <a:buFont typeface="Tahoma"/>
              <a:buChar char="–"/>
            </a:pPr>
            <a:r>
              <a:rPr lang="en-US">
                <a:solidFill>
                  <a:srgbClr val="0D0D0D"/>
                </a:solidFill>
                <a:latin typeface="Tahoma"/>
                <a:ea typeface="Tahoma"/>
                <a:cs typeface="Tahoma"/>
                <a:sym typeface="Tahoma"/>
              </a:rPr>
              <a:t>Compulsory to install Monitoring Tracking Unit or Automatic Identification System</a:t>
            </a:r>
            <a:endParaRPr/>
          </a:p>
          <a:p>
            <a:pPr marL="742950" lvl="1" indent="-285750" algn="l" rtl="0">
              <a:spcBef>
                <a:spcPts val="560"/>
              </a:spcBef>
              <a:spcAft>
                <a:spcPts val="0"/>
              </a:spcAft>
              <a:buClr>
                <a:srgbClr val="0D0D0D"/>
              </a:buClr>
              <a:buSzPts val="2800"/>
              <a:buFont typeface="Tahoma"/>
              <a:buChar char="–"/>
            </a:pPr>
            <a:r>
              <a:rPr lang="en-US">
                <a:solidFill>
                  <a:srgbClr val="0D0D0D"/>
                </a:solidFill>
                <a:latin typeface="Tahoma"/>
                <a:ea typeface="Tahoma"/>
                <a:cs typeface="Tahoma"/>
                <a:sym typeface="Tahoma"/>
              </a:rPr>
              <a:t>Compulsory to install MAED </a:t>
            </a:r>
            <a:endParaRPr/>
          </a:p>
          <a:p>
            <a:pPr marL="742950" lvl="1" indent="-285750" algn="l" rtl="0">
              <a:spcBef>
                <a:spcPts val="560"/>
              </a:spcBef>
              <a:spcAft>
                <a:spcPts val="0"/>
              </a:spcAft>
              <a:buClr>
                <a:srgbClr val="0D0D0D"/>
              </a:buClr>
              <a:buSzPts val="2800"/>
              <a:buFont typeface="Tahoma"/>
              <a:buChar char="–"/>
            </a:pPr>
            <a:r>
              <a:rPr lang="en-US">
                <a:solidFill>
                  <a:srgbClr val="0D0D0D"/>
                </a:solidFill>
                <a:latin typeface="Tahoma"/>
                <a:ea typeface="Tahoma"/>
                <a:cs typeface="Tahoma"/>
                <a:sym typeface="Tahoma"/>
              </a:rPr>
              <a:t>Compulsory to install JTED</a:t>
            </a:r>
            <a:endParaRPr/>
          </a:p>
          <a:p>
            <a:pPr marL="742950" lvl="1" indent="-285750" algn="l" rtl="0">
              <a:spcBef>
                <a:spcPts val="560"/>
              </a:spcBef>
              <a:spcAft>
                <a:spcPts val="0"/>
              </a:spcAft>
              <a:buClr>
                <a:srgbClr val="0D0D0D"/>
              </a:buClr>
              <a:buSzPts val="2800"/>
              <a:buFont typeface="Tahoma"/>
              <a:buChar char="–"/>
            </a:pPr>
            <a:r>
              <a:rPr lang="en-US">
                <a:solidFill>
                  <a:srgbClr val="0D0D0D"/>
                </a:solidFill>
                <a:latin typeface="Tahoma"/>
                <a:ea typeface="Tahoma"/>
                <a:cs typeface="Tahoma"/>
                <a:sym typeface="Tahoma"/>
              </a:rPr>
              <a:t>Enforce the implementation of the use of mesh size of cord end not less than 38 mm</a:t>
            </a:r>
            <a:endParaRPr/>
          </a:p>
          <a:p>
            <a:pPr marL="0" lvl="0" indent="0" algn="l" rtl="0">
              <a:spcBef>
                <a:spcPts val="560"/>
              </a:spcBef>
              <a:spcAft>
                <a:spcPts val="0"/>
              </a:spcAft>
              <a:buClr>
                <a:schemeClr val="dk1"/>
              </a:buClr>
              <a:buSzPts val="2800"/>
              <a:buFont typeface="Arial"/>
              <a:buNone/>
            </a:pPr>
            <a:endParaRPr sz="2800">
              <a:latin typeface="Tahoma"/>
              <a:ea typeface="Tahoma"/>
              <a:cs typeface="Tahoma"/>
              <a:sym typeface="Tahoma"/>
            </a:endParaRPr>
          </a:p>
        </p:txBody>
      </p:sp>
      <p:pic>
        <p:nvPicPr>
          <p:cNvPr id="503" name="Google Shape;503;p14"/>
          <p:cNvPicPr preferRelativeResize="0">
            <a:picLocks noGrp="1"/>
          </p:cNvPicPr>
          <p:nvPr>
            <p:ph type="body" idx="2"/>
          </p:nvPr>
        </p:nvPicPr>
        <p:blipFill rotWithShape="1">
          <a:blip r:embed="rId3">
            <a:alphaModFix/>
          </a:blip>
          <a:srcRect/>
          <a:stretch/>
        </p:blipFill>
        <p:spPr>
          <a:xfrm>
            <a:off x="8191500" y="1489075"/>
            <a:ext cx="2857500" cy="5145088"/>
          </a:xfrm>
          <a:prstGeom prst="rect">
            <a:avLst/>
          </a:prstGeom>
          <a:noFill/>
          <a:ln>
            <a:noFill/>
          </a:ln>
        </p:spPr>
      </p:pic>
      <p:sp>
        <p:nvSpPr>
          <p:cNvPr id="504" name="Google Shape;504;p14"/>
          <p:cNvSpPr txBox="1"/>
          <p:nvPr/>
        </p:nvSpPr>
        <p:spPr>
          <a:xfrm>
            <a:off x="407988" y="1035050"/>
            <a:ext cx="8229600" cy="709613"/>
          </a:xfrm>
          <a:prstGeom prst="rect">
            <a:avLst/>
          </a:prstGeom>
          <a:noFill/>
          <a:ln>
            <a:noFill/>
          </a:ln>
        </p:spPr>
        <p:txBody>
          <a:bodyPr spcFirstLastPara="1" wrap="square" lIns="91425" tIns="45700" rIns="91425" bIns="45700" anchor="t" anchorCtr="0">
            <a:noAutofit/>
          </a:bodyPr>
          <a:lstStyle/>
          <a:p>
            <a:pPr marL="165100" marR="0" lvl="0" indent="0" algn="l" rtl="0">
              <a:spcBef>
                <a:spcPts val="0"/>
              </a:spcBef>
              <a:spcAft>
                <a:spcPts val="0"/>
              </a:spcAft>
              <a:buNone/>
            </a:pPr>
            <a:r>
              <a:rPr lang="en-US" sz="2800" b="1" i="0" u="none" strike="noStrike" cap="none">
                <a:solidFill>
                  <a:schemeClr val="accent2"/>
                </a:solidFill>
                <a:latin typeface="Arial"/>
                <a:ea typeface="Arial"/>
                <a:cs typeface="Arial"/>
                <a:sym typeface="Arial"/>
              </a:rPr>
              <a:t>3. Conditions of Licensing</a:t>
            </a:r>
            <a:endParaRPr sz="2800" b="1" i="0" u="none" strike="noStrike" cap="small">
              <a:solidFill>
                <a:schemeClr val="accent2"/>
              </a:solidFill>
              <a:latin typeface="Arial"/>
              <a:ea typeface="Arial"/>
              <a:cs typeface="Arial"/>
              <a:sym typeface="Arial"/>
            </a:endParaRPr>
          </a:p>
        </p:txBody>
      </p:sp>
      <p:sp>
        <p:nvSpPr>
          <p:cNvPr id="505" name="Google Shape;505;p14"/>
          <p:cNvSpPr/>
          <p:nvPr/>
        </p:nvSpPr>
        <p:spPr>
          <a:xfrm>
            <a:off x="1797050" y="103188"/>
            <a:ext cx="8596313" cy="1320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accent1"/>
              </a:buClr>
              <a:buSzPts val="2880"/>
              <a:buFont typeface="Arial"/>
              <a:buNone/>
            </a:pPr>
            <a:r>
              <a:rPr lang="en-US" sz="3600" b="1" i="0" u="none" strike="noStrike" cap="none">
                <a:solidFill>
                  <a:schemeClr val="accent1"/>
                </a:solidFill>
                <a:latin typeface="Arial"/>
                <a:ea typeface="Arial"/>
                <a:cs typeface="Arial"/>
                <a:sym typeface="Arial"/>
              </a:rPr>
              <a:t>MANAGEMENT MEASURES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97;p2">
            <a:extLst>
              <a:ext uri="{FF2B5EF4-FFF2-40B4-BE49-F238E27FC236}">
                <a16:creationId xmlns:a16="http://schemas.microsoft.com/office/drawing/2014/main" id="{1B44EBFC-501C-4410-71BD-984AECD55527}"/>
              </a:ext>
            </a:extLst>
          </p:cNvPr>
          <p:cNvSpPr txBox="1">
            <a:spLocks/>
          </p:cNvSpPr>
          <p:nvPr/>
        </p:nvSpPr>
        <p:spPr>
          <a:xfrm>
            <a:off x="1095374" y="708549"/>
            <a:ext cx="4770438" cy="596900"/>
          </a:xfrm>
          <a:prstGeom prst="rect">
            <a:avLst/>
          </a:prstGeom>
          <a:noFill/>
          <a:ln>
            <a:noFill/>
          </a:ln>
        </p:spPr>
        <p:txBody>
          <a:bodyPr spcFirstLastPara="1" wrap="square" lIns="91425" tIns="45700" rIns="91425" bIns="45700" anchor="ctr" anchorCtr="0">
            <a:normAutofit fontScale="97500" lnSpcReduction="100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1C4587"/>
              </a:buClr>
              <a:buSzPts val="800"/>
              <a:buFont typeface="Trebuchet MS"/>
              <a:buNone/>
              <a:defRPr sz="3600" b="0" i="0" u="none" strike="noStrike" cap="none">
                <a:solidFill>
                  <a:srgbClr val="1C4587"/>
                </a:solidFill>
                <a:latin typeface="Arial"/>
                <a:ea typeface="Arial"/>
                <a:cs typeface="Arial"/>
                <a:sym typeface="Arial"/>
              </a:defRPr>
            </a:lvl1pPr>
            <a:lvl2pPr marR="0" lvl="1" algn="ctr" rtl="0">
              <a:lnSpc>
                <a:spcPct val="100000"/>
              </a:lnSpc>
              <a:spcBef>
                <a:spcPts val="0"/>
              </a:spcBef>
              <a:spcAft>
                <a:spcPts val="0"/>
              </a:spcAft>
              <a:buClr>
                <a:srgbClr val="3C78D8"/>
              </a:buClr>
              <a:buSzPts val="800"/>
              <a:buFont typeface="Arial"/>
              <a:buNone/>
              <a:defRPr sz="800" b="0" i="0" u="none" strike="noStrike" cap="none">
                <a:solidFill>
                  <a:srgbClr val="3C78D8"/>
                </a:solidFill>
                <a:latin typeface="Arial"/>
                <a:ea typeface="Arial"/>
                <a:cs typeface="Arial"/>
                <a:sym typeface="Arial"/>
              </a:defRPr>
            </a:lvl2pPr>
            <a:lvl3pPr marR="0" lvl="2" algn="ctr" rtl="0">
              <a:lnSpc>
                <a:spcPct val="100000"/>
              </a:lnSpc>
              <a:spcBef>
                <a:spcPts val="0"/>
              </a:spcBef>
              <a:spcAft>
                <a:spcPts val="0"/>
              </a:spcAft>
              <a:buClr>
                <a:srgbClr val="3C78D8"/>
              </a:buClr>
              <a:buSzPts val="800"/>
              <a:buFont typeface="Arial"/>
              <a:buNone/>
              <a:defRPr sz="800" b="0" i="0" u="none" strike="noStrike" cap="none">
                <a:solidFill>
                  <a:srgbClr val="3C78D8"/>
                </a:solidFill>
                <a:latin typeface="Arial"/>
                <a:ea typeface="Arial"/>
                <a:cs typeface="Arial"/>
                <a:sym typeface="Arial"/>
              </a:defRPr>
            </a:lvl3pPr>
            <a:lvl4pPr marR="0" lvl="3" algn="ctr" rtl="0">
              <a:lnSpc>
                <a:spcPct val="100000"/>
              </a:lnSpc>
              <a:spcBef>
                <a:spcPts val="0"/>
              </a:spcBef>
              <a:spcAft>
                <a:spcPts val="0"/>
              </a:spcAft>
              <a:buClr>
                <a:srgbClr val="3C78D8"/>
              </a:buClr>
              <a:buSzPts val="800"/>
              <a:buFont typeface="Arial"/>
              <a:buNone/>
              <a:defRPr sz="800" b="0" i="0" u="none" strike="noStrike" cap="none">
                <a:solidFill>
                  <a:srgbClr val="3C78D8"/>
                </a:solidFill>
                <a:latin typeface="Arial"/>
                <a:ea typeface="Arial"/>
                <a:cs typeface="Arial"/>
                <a:sym typeface="Arial"/>
              </a:defRPr>
            </a:lvl4pPr>
            <a:lvl5pPr marR="0" lvl="4" algn="ctr" rtl="0">
              <a:lnSpc>
                <a:spcPct val="100000"/>
              </a:lnSpc>
              <a:spcBef>
                <a:spcPts val="0"/>
              </a:spcBef>
              <a:spcAft>
                <a:spcPts val="0"/>
              </a:spcAft>
              <a:buClr>
                <a:srgbClr val="3C78D8"/>
              </a:buClr>
              <a:buSzPts val="800"/>
              <a:buFont typeface="Arial"/>
              <a:buNone/>
              <a:defRPr sz="800" b="0" i="0" u="none" strike="noStrike" cap="none">
                <a:solidFill>
                  <a:srgbClr val="3C78D8"/>
                </a:solidFill>
                <a:latin typeface="Arial"/>
                <a:ea typeface="Arial"/>
                <a:cs typeface="Arial"/>
                <a:sym typeface="Arial"/>
              </a:defRPr>
            </a:lvl5pPr>
            <a:lvl6pPr marR="0" lvl="5" algn="ctr" rtl="0">
              <a:lnSpc>
                <a:spcPct val="100000"/>
              </a:lnSpc>
              <a:spcBef>
                <a:spcPts val="0"/>
              </a:spcBef>
              <a:spcAft>
                <a:spcPts val="0"/>
              </a:spcAft>
              <a:buClr>
                <a:srgbClr val="3C78D8"/>
              </a:buClr>
              <a:buSzPts val="800"/>
              <a:buFont typeface="Arial"/>
              <a:buNone/>
              <a:defRPr sz="800" b="0" i="0" u="none" strike="noStrike" cap="none">
                <a:solidFill>
                  <a:srgbClr val="3C78D8"/>
                </a:solidFill>
                <a:latin typeface="Arial"/>
                <a:ea typeface="Arial"/>
                <a:cs typeface="Arial"/>
                <a:sym typeface="Arial"/>
              </a:defRPr>
            </a:lvl6pPr>
            <a:lvl7pPr marR="0" lvl="6" algn="ctr" rtl="0">
              <a:lnSpc>
                <a:spcPct val="100000"/>
              </a:lnSpc>
              <a:spcBef>
                <a:spcPts val="0"/>
              </a:spcBef>
              <a:spcAft>
                <a:spcPts val="0"/>
              </a:spcAft>
              <a:buClr>
                <a:srgbClr val="3C78D8"/>
              </a:buClr>
              <a:buSzPts val="800"/>
              <a:buFont typeface="Arial"/>
              <a:buNone/>
              <a:defRPr sz="800" b="0" i="0" u="none" strike="noStrike" cap="none">
                <a:solidFill>
                  <a:srgbClr val="3C78D8"/>
                </a:solidFill>
                <a:latin typeface="Arial"/>
                <a:ea typeface="Arial"/>
                <a:cs typeface="Arial"/>
                <a:sym typeface="Arial"/>
              </a:defRPr>
            </a:lvl7pPr>
            <a:lvl8pPr marR="0" lvl="7" algn="ctr" rtl="0">
              <a:lnSpc>
                <a:spcPct val="100000"/>
              </a:lnSpc>
              <a:spcBef>
                <a:spcPts val="0"/>
              </a:spcBef>
              <a:spcAft>
                <a:spcPts val="0"/>
              </a:spcAft>
              <a:buClr>
                <a:srgbClr val="3C78D8"/>
              </a:buClr>
              <a:buSzPts val="800"/>
              <a:buFont typeface="Arial"/>
              <a:buNone/>
              <a:defRPr sz="800" b="0" i="0" u="none" strike="noStrike" cap="none">
                <a:solidFill>
                  <a:srgbClr val="3C78D8"/>
                </a:solidFill>
                <a:latin typeface="Arial"/>
                <a:ea typeface="Arial"/>
                <a:cs typeface="Arial"/>
                <a:sym typeface="Arial"/>
              </a:defRPr>
            </a:lvl8pPr>
            <a:lvl9pPr marR="0" lvl="8" algn="ctr" rtl="0">
              <a:lnSpc>
                <a:spcPct val="100000"/>
              </a:lnSpc>
              <a:spcBef>
                <a:spcPts val="0"/>
              </a:spcBef>
              <a:spcAft>
                <a:spcPts val="0"/>
              </a:spcAft>
              <a:buClr>
                <a:srgbClr val="3C78D8"/>
              </a:buClr>
              <a:buSzPts val="800"/>
              <a:buFont typeface="Arial"/>
              <a:buNone/>
              <a:defRPr sz="800" b="0" i="0" u="none" strike="noStrike" cap="none">
                <a:solidFill>
                  <a:srgbClr val="3C78D8"/>
                </a:solidFill>
                <a:latin typeface="Arial"/>
                <a:ea typeface="Arial"/>
                <a:cs typeface="Arial"/>
                <a:sym typeface="Arial"/>
              </a:defRPr>
            </a:lvl9pPr>
          </a:lstStyle>
          <a:p>
            <a:r>
              <a:rPr lang="en-US" b="1"/>
              <a:t>CONTENT</a:t>
            </a:r>
            <a:endParaRPr lang="en-US" dirty="0"/>
          </a:p>
        </p:txBody>
      </p:sp>
      <p:sp>
        <p:nvSpPr>
          <p:cNvPr id="10" name="Google Shape;98;p2">
            <a:extLst>
              <a:ext uri="{FF2B5EF4-FFF2-40B4-BE49-F238E27FC236}">
                <a16:creationId xmlns:a16="http://schemas.microsoft.com/office/drawing/2014/main" id="{397DA33F-C6E9-2851-243E-A00001187963}"/>
              </a:ext>
            </a:extLst>
          </p:cNvPr>
          <p:cNvSpPr txBox="1">
            <a:spLocks/>
          </p:cNvSpPr>
          <p:nvPr/>
        </p:nvSpPr>
        <p:spPr>
          <a:xfrm>
            <a:off x="1282700" y="1625651"/>
            <a:ext cx="4583112" cy="377179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431800" algn="ctr" rtl="0">
              <a:lnSpc>
                <a:spcPct val="100000"/>
              </a:lnSpc>
              <a:spcBef>
                <a:spcPts val="0"/>
              </a:spcBef>
              <a:spcAft>
                <a:spcPts val="0"/>
              </a:spcAft>
              <a:buClr>
                <a:schemeClr val="dk1"/>
              </a:buClr>
              <a:buSzPts val="1400"/>
              <a:buFont typeface="Arial"/>
              <a:buNone/>
              <a:defRPr sz="1600" b="0" i="0" u="none" strike="noStrike" cap="none">
                <a:solidFill>
                  <a:schemeClr val="dk1"/>
                </a:solidFill>
                <a:latin typeface="Arial"/>
                <a:ea typeface="Arial"/>
                <a:cs typeface="Arial"/>
                <a:sym typeface="Arial"/>
              </a:defRPr>
            </a:lvl1pPr>
            <a:lvl2pPr marL="914400" marR="0" lvl="1" indent="-406400" algn="r"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2pPr>
            <a:lvl3pPr marL="1371600" marR="0" lvl="2" indent="-381000" algn="r"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3pPr>
            <a:lvl4pPr marL="1828800" marR="0" lvl="3" indent="-355600" algn="r" rtl="0">
              <a:lnSpc>
                <a:spcPct val="100000"/>
              </a:lnSpc>
              <a:spcBef>
                <a:spcPts val="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4pPr>
            <a:lvl5pPr marL="2286000" marR="0" lvl="4" indent="-355600" algn="r" rtl="0">
              <a:lnSpc>
                <a:spcPct val="100000"/>
              </a:lnSpc>
              <a:spcBef>
                <a:spcPts val="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5pPr>
            <a:lvl6pPr marL="2743200" marR="0" lvl="5" indent="-342900" algn="r"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L="3200400" marR="0" lvl="6" indent="-342900" algn="r"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L="3657600" marR="0" lvl="7" indent="-342900" algn="r"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L="4114800" marR="0" lvl="8" indent="-342900" algn="r"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pPr marL="342900" indent="-342900" algn="l">
              <a:lnSpc>
                <a:spcPct val="150000"/>
              </a:lnSpc>
              <a:buSzPts val="1600"/>
              <a:buFont typeface="Noto Sans Symbols"/>
              <a:buChar char="►"/>
            </a:pPr>
            <a:r>
              <a:rPr lang="en-US" b="1" dirty="0"/>
              <a:t>INTRODUCTION</a:t>
            </a:r>
            <a:endParaRPr lang="en-US" dirty="0"/>
          </a:p>
          <a:p>
            <a:pPr marL="342900" indent="-342900" algn="l">
              <a:lnSpc>
                <a:spcPct val="150000"/>
              </a:lnSpc>
              <a:spcBef>
                <a:spcPts val="320"/>
              </a:spcBef>
              <a:buSzPts val="1600"/>
              <a:buFont typeface="Noto Sans Symbols"/>
              <a:buChar char="►"/>
            </a:pPr>
            <a:r>
              <a:rPr lang="en-US" b="1" dirty="0"/>
              <a:t>CAPTURED FISHERIES PROFILE</a:t>
            </a:r>
            <a:endParaRPr lang="en-US" dirty="0"/>
          </a:p>
          <a:p>
            <a:pPr marL="342900" indent="-342900" algn="l">
              <a:lnSpc>
                <a:spcPct val="150000"/>
              </a:lnSpc>
              <a:spcBef>
                <a:spcPts val="320"/>
              </a:spcBef>
              <a:buSzPts val="1600"/>
              <a:buFont typeface="Noto Sans Symbols"/>
              <a:buChar char="►"/>
            </a:pPr>
            <a:r>
              <a:rPr lang="en-US" b="1" dirty="0"/>
              <a:t>GENERAL LICENSING PROVISIONAL</a:t>
            </a:r>
            <a:endParaRPr lang="en-US" dirty="0"/>
          </a:p>
          <a:p>
            <a:pPr marL="342900" indent="-342900" algn="l">
              <a:lnSpc>
                <a:spcPct val="150000"/>
              </a:lnSpc>
              <a:spcBef>
                <a:spcPts val="320"/>
              </a:spcBef>
              <a:buSzPts val="1600"/>
              <a:buFont typeface="Noto Sans Symbols"/>
              <a:buChar char="►"/>
            </a:pPr>
            <a:r>
              <a:rPr lang="en-US" b="1" dirty="0"/>
              <a:t>MANAGEMENT INSTRUMENTS</a:t>
            </a:r>
            <a:endParaRPr lang="en-US" dirty="0"/>
          </a:p>
          <a:p>
            <a:pPr marL="342900" indent="-342900" algn="l">
              <a:lnSpc>
                <a:spcPct val="150000"/>
              </a:lnSpc>
              <a:spcBef>
                <a:spcPts val="320"/>
              </a:spcBef>
              <a:buSzPts val="1600"/>
              <a:buFont typeface="Noto Sans Symbols"/>
              <a:buChar char="►"/>
            </a:pPr>
            <a:r>
              <a:rPr lang="en-US" b="1" dirty="0"/>
              <a:t>MANAGEMENT MEASURES</a:t>
            </a:r>
            <a:endParaRPr lang="en-US" dirty="0"/>
          </a:p>
          <a:p>
            <a:pPr marL="342900" indent="-342900" algn="l">
              <a:lnSpc>
                <a:spcPct val="150000"/>
              </a:lnSpc>
              <a:spcBef>
                <a:spcPts val="320"/>
              </a:spcBef>
              <a:buSzPts val="1600"/>
              <a:buFont typeface="Noto Sans Symbols"/>
              <a:buChar char="►"/>
            </a:pPr>
            <a:r>
              <a:rPr lang="en-US" b="1" dirty="0"/>
              <a:t>MONITORING, CONTROL, AND SURVEILLANCE (MCS) </a:t>
            </a:r>
          </a:p>
          <a:p>
            <a:pPr marL="342900" indent="-342900" algn="l">
              <a:lnSpc>
                <a:spcPct val="150000"/>
              </a:lnSpc>
              <a:spcBef>
                <a:spcPts val="320"/>
              </a:spcBef>
              <a:buSzPts val="1600"/>
              <a:buFont typeface="Noto Sans Symbols"/>
              <a:buChar char="►"/>
            </a:pPr>
            <a:r>
              <a:rPr lang="en-MY" b="1" dirty="0"/>
              <a:t>CHALLENGES &amp; ISSUES</a:t>
            </a:r>
            <a:endParaRPr lang="en-US" b="1" dirty="0"/>
          </a:p>
          <a:p>
            <a:pPr marL="342900" indent="-342900" algn="l">
              <a:lnSpc>
                <a:spcPct val="150000"/>
              </a:lnSpc>
              <a:spcBef>
                <a:spcPts val="320"/>
              </a:spcBef>
              <a:buSzPts val="1600"/>
              <a:buFont typeface="Noto Sans Symbols"/>
              <a:buChar char="►"/>
            </a:pPr>
            <a:r>
              <a:rPr lang="en-US" b="1" dirty="0"/>
              <a:t>CONCLUSION</a:t>
            </a:r>
            <a:endParaRPr lang="en-US" dirty="0"/>
          </a:p>
          <a:p>
            <a:pPr marL="342900" indent="-228600" algn="l">
              <a:lnSpc>
                <a:spcPct val="150000"/>
              </a:lnSpc>
              <a:spcBef>
                <a:spcPts val="360"/>
              </a:spcBef>
              <a:buSzPts val="1800"/>
              <a:buFont typeface="Noto Sans Symbols"/>
              <a:buNone/>
            </a:pPr>
            <a:endParaRPr lang="en-US" sz="1800" b="1" dirty="0">
              <a:solidFill>
                <a:srgbClr val="3399FF"/>
              </a:solidFill>
            </a:endParaRPr>
          </a:p>
          <a:p>
            <a:pPr marL="342900" indent="-228600" algn="l">
              <a:lnSpc>
                <a:spcPct val="150000"/>
              </a:lnSpc>
              <a:spcBef>
                <a:spcPts val="360"/>
              </a:spcBef>
              <a:buSzPts val="1800"/>
              <a:buFont typeface="Noto Sans Symbols"/>
              <a:buNone/>
            </a:pPr>
            <a:endParaRPr lang="en-US" sz="1800" b="1" dirty="0">
              <a:solidFill>
                <a:srgbClr val="404040"/>
              </a:solidFill>
            </a:endParaRPr>
          </a:p>
          <a:p>
            <a:pPr marL="342900" indent="-228600" algn="l">
              <a:spcBef>
                <a:spcPts val="360"/>
              </a:spcBef>
              <a:buSzPts val="1800"/>
              <a:buFont typeface="Noto Sans Symbols"/>
              <a:buNone/>
            </a:pPr>
            <a:endParaRPr lang="en-US" sz="1800" b="1" dirty="0">
              <a:solidFill>
                <a:srgbClr val="404040"/>
              </a:solidFill>
            </a:endParaRPr>
          </a:p>
          <a:p>
            <a:pPr marL="342900" indent="-228600" algn="l">
              <a:spcBef>
                <a:spcPts val="360"/>
              </a:spcBef>
              <a:buSzPts val="1800"/>
              <a:buFont typeface="Noto Sans Symbols"/>
              <a:buNone/>
            </a:pPr>
            <a:endParaRPr lang="en-US" sz="1800" dirty="0">
              <a:solidFill>
                <a:srgbClr val="404040"/>
              </a:solidFill>
            </a:endParaRPr>
          </a:p>
        </p:txBody>
      </p:sp>
      <p:pic>
        <p:nvPicPr>
          <p:cNvPr id="11" name="Google Shape;99;p2">
            <a:extLst>
              <a:ext uri="{FF2B5EF4-FFF2-40B4-BE49-F238E27FC236}">
                <a16:creationId xmlns:a16="http://schemas.microsoft.com/office/drawing/2014/main" id="{35467D1C-B83C-D094-B847-64A7E4BE8E46}"/>
              </a:ext>
            </a:extLst>
          </p:cNvPr>
          <p:cNvPicPr preferRelativeResize="0"/>
          <p:nvPr/>
        </p:nvPicPr>
        <p:blipFill rotWithShape="1">
          <a:blip r:embed="rId2">
            <a:alphaModFix/>
          </a:blip>
          <a:srcRect/>
          <a:stretch/>
        </p:blipFill>
        <p:spPr>
          <a:xfrm>
            <a:off x="6162262" y="1006999"/>
            <a:ext cx="3226226" cy="2419670"/>
          </a:xfrm>
          <a:prstGeom prst="roundRect">
            <a:avLst>
              <a:gd name="adj" fmla="val 8594"/>
            </a:avLst>
          </a:prstGeom>
          <a:solidFill>
            <a:srgbClr val="ECECEC"/>
          </a:solidFill>
          <a:ln>
            <a:noFill/>
          </a:ln>
        </p:spPr>
      </p:pic>
      <p:pic>
        <p:nvPicPr>
          <p:cNvPr id="12" name="Google Shape;100;p2" descr="http://www.cport.net/assets/uploads/images/shrimp_plate.jpg">
            <a:extLst>
              <a:ext uri="{FF2B5EF4-FFF2-40B4-BE49-F238E27FC236}">
                <a16:creationId xmlns:a16="http://schemas.microsoft.com/office/drawing/2014/main" id="{F8028EC0-0862-34DA-D7F3-F6C74AA6517E}"/>
              </a:ext>
            </a:extLst>
          </p:cNvPr>
          <p:cNvPicPr preferRelativeResize="0"/>
          <p:nvPr/>
        </p:nvPicPr>
        <p:blipFill rotWithShape="1">
          <a:blip r:embed="rId3">
            <a:alphaModFix/>
          </a:blip>
          <a:srcRect/>
          <a:stretch/>
        </p:blipFill>
        <p:spPr>
          <a:xfrm>
            <a:off x="6169025" y="3511550"/>
            <a:ext cx="3246438" cy="2641600"/>
          </a:xfrm>
          <a:prstGeom prst="rect">
            <a:avLst/>
          </a:prstGeom>
          <a:noFill/>
          <a:ln>
            <a:noFill/>
          </a:ln>
        </p:spPr>
      </p:pic>
    </p:spTree>
    <p:extLst>
      <p:ext uri="{BB962C8B-B14F-4D97-AF65-F5344CB8AC3E}">
        <p14:creationId xmlns:p14="http://schemas.microsoft.com/office/powerpoint/2010/main" val="5639086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graphicFrame>
        <p:nvGraphicFramePr>
          <p:cNvPr id="510" name="Google Shape;510;p15"/>
          <p:cNvGraphicFramePr/>
          <p:nvPr/>
        </p:nvGraphicFramePr>
        <p:xfrm>
          <a:off x="749300" y="1570038"/>
          <a:ext cx="9175750" cy="5134025"/>
        </p:xfrm>
        <a:graphic>
          <a:graphicData uri="http://schemas.openxmlformats.org/drawingml/2006/table">
            <a:tbl>
              <a:tblPr>
                <a:noFill/>
                <a:tableStyleId>{BF8CCD9D-98EC-4C1D-98A4-4E31F228F04E}</a:tableStyleId>
              </a:tblPr>
              <a:tblGrid>
                <a:gridCol w="1346200">
                  <a:extLst>
                    <a:ext uri="{9D8B030D-6E8A-4147-A177-3AD203B41FA5}">
                      <a16:colId xmlns:a16="http://schemas.microsoft.com/office/drawing/2014/main" val="20000"/>
                    </a:ext>
                  </a:extLst>
                </a:gridCol>
                <a:gridCol w="1700225">
                  <a:extLst>
                    <a:ext uri="{9D8B030D-6E8A-4147-A177-3AD203B41FA5}">
                      <a16:colId xmlns:a16="http://schemas.microsoft.com/office/drawing/2014/main" val="20001"/>
                    </a:ext>
                  </a:extLst>
                </a:gridCol>
                <a:gridCol w="1201725">
                  <a:extLst>
                    <a:ext uri="{9D8B030D-6E8A-4147-A177-3AD203B41FA5}">
                      <a16:colId xmlns:a16="http://schemas.microsoft.com/office/drawing/2014/main" val="20002"/>
                    </a:ext>
                  </a:extLst>
                </a:gridCol>
                <a:gridCol w="2586050">
                  <a:extLst>
                    <a:ext uri="{9D8B030D-6E8A-4147-A177-3AD203B41FA5}">
                      <a16:colId xmlns:a16="http://schemas.microsoft.com/office/drawing/2014/main" val="20003"/>
                    </a:ext>
                  </a:extLst>
                </a:gridCol>
                <a:gridCol w="2341550">
                  <a:extLst>
                    <a:ext uri="{9D8B030D-6E8A-4147-A177-3AD203B41FA5}">
                      <a16:colId xmlns:a16="http://schemas.microsoft.com/office/drawing/2014/main" val="20004"/>
                    </a:ext>
                  </a:extLst>
                </a:gridCol>
              </a:tblGrid>
              <a:tr h="281000">
                <a:tc rowSpan="2">
                  <a:txBody>
                    <a:bodyPr/>
                    <a:lstStyle/>
                    <a:p>
                      <a:pPr marL="0" marR="0" lvl="0" indent="0" algn="ctr" rtl="0">
                        <a:lnSpc>
                          <a:spcPct val="115000"/>
                        </a:lnSpc>
                        <a:spcBef>
                          <a:spcPts val="0"/>
                        </a:spcBef>
                        <a:spcAft>
                          <a:spcPts val="0"/>
                        </a:spcAft>
                        <a:buClr>
                          <a:schemeClr val="dk1"/>
                        </a:buClr>
                        <a:buSzPts val="1600"/>
                        <a:buFont typeface="Arial"/>
                        <a:buNone/>
                      </a:pPr>
                      <a:r>
                        <a:rPr lang="en-US" sz="1600" b="1" i="0" u="none" strike="noStrike" cap="none">
                          <a:solidFill>
                            <a:schemeClr val="dk1"/>
                          </a:solidFill>
                          <a:latin typeface="Arial"/>
                          <a:ea typeface="Arial"/>
                          <a:cs typeface="Arial"/>
                          <a:sym typeface="Arial"/>
                        </a:rPr>
                        <a:t>No. Of Offence</a:t>
                      </a:r>
                      <a:endParaRPr sz="1600" b="0" i="0" u="none" strike="noStrike" cap="none">
                        <a:solidFill>
                          <a:schemeClr val="dk1"/>
                        </a:solidFill>
                        <a:latin typeface="Arial"/>
                        <a:ea typeface="Arial"/>
                        <a:cs typeface="Arial"/>
                        <a:sym typeface="Arial"/>
                      </a:endParaRPr>
                    </a:p>
                  </a:txBody>
                  <a:tcPr marL="63975" marR="63975" marT="0" marB="0">
                    <a:lnL w="12700" cap="flat" cmpd="sng">
                      <a:solidFill>
                        <a:srgbClr val="4F81BD"/>
                      </a:solidFill>
                      <a:prstDash val="solid"/>
                      <a:round/>
                      <a:headEnd type="none" w="sm" len="sm"/>
                      <a:tailEnd type="none" w="sm" len="sm"/>
                    </a:lnL>
                    <a:lnR w="12700" cap="flat" cmpd="sng">
                      <a:solidFill>
                        <a:srgbClr val="4F81BD"/>
                      </a:solidFill>
                      <a:prstDash val="solid"/>
                      <a:round/>
                      <a:headEnd type="none" w="sm" len="sm"/>
                      <a:tailEnd type="none" w="sm" len="sm"/>
                    </a:lnR>
                    <a:lnT w="12700" cap="flat" cmpd="sng">
                      <a:solidFill>
                        <a:srgbClr val="4F81BD"/>
                      </a:solidFill>
                      <a:prstDash val="solid"/>
                      <a:round/>
                      <a:headEnd type="none" w="sm" len="sm"/>
                      <a:tailEnd type="none" w="sm" len="sm"/>
                    </a:lnT>
                    <a:lnB w="12700" cap="flat" cmpd="sng">
                      <a:solidFill>
                        <a:srgbClr val="4F81BD"/>
                      </a:solidFill>
                      <a:prstDash val="solid"/>
                      <a:round/>
                      <a:headEnd type="none" w="sm" len="sm"/>
                      <a:tailEnd type="none" w="sm" len="sm"/>
                    </a:lnB>
                  </a:tcPr>
                </a:tc>
                <a:tc gridSpan="4">
                  <a:txBody>
                    <a:bodyPr/>
                    <a:lstStyle/>
                    <a:p>
                      <a:pPr marL="0" marR="0" lvl="0" indent="0" algn="ctr" rtl="0">
                        <a:lnSpc>
                          <a:spcPct val="115000"/>
                        </a:lnSpc>
                        <a:spcBef>
                          <a:spcPts val="0"/>
                        </a:spcBef>
                        <a:spcAft>
                          <a:spcPts val="0"/>
                        </a:spcAft>
                        <a:buClr>
                          <a:schemeClr val="dk1"/>
                        </a:buClr>
                        <a:buSzPts val="1600"/>
                        <a:buFont typeface="Arial"/>
                        <a:buNone/>
                      </a:pPr>
                      <a:r>
                        <a:rPr lang="en-US" sz="1600" b="1" i="0" u="none" strike="noStrike" cap="none">
                          <a:solidFill>
                            <a:schemeClr val="dk1"/>
                          </a:solidFill>
                          <a:latin typeface="Arial"/>
                          <a:ea typeface="Arial"/>
                          <a:cs typeface="Arial"/>
                          <a:sym typeface="Arial"/>
                        </a:rPr>
                        <a:t>GRT of Trawler</a:t>
                      </a:r>
                      <a:endParaRPr sz="1600" b="0" i="0" u="none" strike="noStrike" cap="none">
                        <a:solidFill>
                          <a:schemeClr val="dk1"/>
                        </a:solidFill>
                        <a:latin typeface="Arial"/>
                        <a:ea typeface="Arial"/>
                        <a:cs typeface="Arial"/>
                        <a:sym typeface="Arial"/>
                      </a:endParaRPr>
                    </a:p>
                  </a:txBody>
                  <a:tcPr marL="63975" marR="63975" marT="0" marB="0">
                    <a:lnL w="12700" cap="flat" cmpd="sng">
                      <a:solidFill>
                        <a:srgbClr val="4F81BD"/>
                      </a:solidFill>
                      <a:prstDash val="solid"/>
                      <a:round/>
                      <a:headEnd type="none" w="sm" len="sm"/>
                      <a:tailEnd type="none" w="sm" len="sm"/>
                    </a:lnL>
                    <a:lnR w="12700" cap="flat" cmpd="sng">
                      <a:solidFill>
                        <a:srgbClr val="4F81BD"/>
                      </a:solidFill>
                      <a:prstDash val="solid"/>
                      <a:round/>
                      <a:headEnd type="none" w="sm" len="sm"/>
                      <a:tailEnd type="none" w="sm" len="sm"/>
                    </a:lnR>
                    <a:lnT w="12700" cap="flat" cmpd="sng">
                      <a:solidFill>
                        <a:srgbClr val="4F81BD"/>
                      </a:solidFill>
                      <a:prstDash val="solid"/>
                      <a:round/>
                      <a:headEnd type="none" w="sm" len="sm"/>
                      <a:tailEnd type="none" w="sm" len="sm"/>
                    </a:lnT>
                    <a:lnB w="28575" cap="flat" cmpd="sng">
                      <a:solidFill>
                        <a:srgbClr val="4F81B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60400">
                <a:tc vMerge="1">
                  <a:txBody>
                    <a:bodyPr/>
                    <a:lstStyle/>
                    <a:p>
                      <a:endParaRPr lang="en-US"/>
                    </a:p>
                  </a:txBody>
                  <a:tcPr/>
                </a:tc>
                <a:tc>
                  <a:txBody>
                    <a:bodyPr/>
                    <a:lstStyle/>
                    <a:p>
                      <a:pPr marL="0" marR="0" lvl="0" indent="0" algn="l" rtl="0">
                        <a:lnSpc>
                          <a:spcPct val="115000"/>
                        </a:lnSpc>
                        <a:spcBef>
                          <a:spcPts val="0"/>
                        </a:spcBef>
                        <a:spcAft>
                          <a:spcPts val="0"/>
                        </a:spcAft>
                        <a:buClr>
                          <a:schemeClr val="dk1"/>
                        </a:buClr>
                        <a:buSzPts val="1600"/>
                        <a:buFont typeface="Arial"/>
                        <a:buNone/>
                      </a:pPr>
                      <a:r>
                        <a:rPr lang="en-US" sz="1600" b="0" i="0" u="none" strike="noStrike" cap="none">
                          <a:solidFill>
                            <a:schemeClr val="dk1"/>
                          </a:solidFill>
                          <a:latin typeface="Arial"/>
                          <a:ea typeface="Arial"/>
                          <a:cs typeface="Arial"/>
                          <a:sym typeface="Arial"/>
                        </a:rPr>
                        <a:t>&lt; 25 GRT</a:t>
                      </a:r>
                      <a:endParaRPr/>
                    </a:p>
                  </a:txBody>
                  <a:tcPr marL="63975" marR="63975" marT="0" marB="0">
                    <a:lnL w="12700" cap="flat" cmpd="sng">
                      <a:solidFill>
                        <a:srgbClr val="4F81BD"/>
                      </a:solidFill>
                      <a:prstDash val="solid"/>
                      <a:round/>
                      <a:headEnd type="none" w="sm" len="sm"/>
                      <a:tailEnd type="none" w="sm" len="sm"/>
                    </a:lnL>
                    <a:lnR w="12700" cap="flat" cmpd="sng">
                      <a:solidFill>
                        <a:srgbClr val="4F81BD"/>
                      </a:solidFill>
                      <a:prstDash val="solid"/>
                      <a:round/>
                      <a:headEnd type="none" w="sm" len="sm"/>
                      <a:tailEnd type="none" w="sm" len="sm"/>
                    </a:lnR>
                    <a:lnT w="28575" cap="flat" cmpd="sng">
                      <a:solidFill>
                        <a:srgbClr val="4F81BD"/>
                      </a:solidFill>
                      <a:prstDash val="solid"/>
                      <a:round/>
                      <a:headEnd type="none" w="sm" len="sm"/>
                      <a:tailEnd type="none" w="sm" len="sm"/>
                    </a:lnT>
                    <a:lnB w="12700" cap="flat" cmpd="sng">
                      <a:solidFill>
                        <a:srgbClr val="4F81BD"/>
                      </a:solidFill>
                      <a:prstDash val="solid"/>
                      <a:round/>
                      <a:headEnd type="none" w="sm" len="sm"/>
                      <a:tailEnd type="none" w="sm" len="sm"/>
                    </a:lnB>
                    <a:solidFill>
                      <a:srgbClr val="D3DFEE"/>
                    </a:solidFill>
                  </a:tcPr>
                </a:tc>
                <a:tc>
                  <a:txBody>
                    <a:bodyPr/>
                    <a:lstStyle/>
                    <a:p>
                      <a:pPr marL="0" marR="0" lvl="0" indent="0" algn="l" rtl="0">
                        <a:lnSpc>
                          <a:spcPct val="115000"/>
                        </a:lnSpc>
                        <a:spcBef>
                          <a:spcPts val="0"/>
                        </a:spcBef>
                        <a:spcAft>
                          <a:spcPts val="0"/>
                        </a:spcAft>
                        <a:buClr>
                          <a:schemeClr val="dk1"/>
                        </a:buClr>
                        <a:buSzPts val="1600"/>
                        <a:buFont typeface="Arial"/>
                        <a:buNone/>
                      </a:pPr>
                      <a:r>
                        <a:rPr lang="en-US" sz="1600" b="0" i="0" u="none" strike="noStrike" cap="none">
                          <a:solidFill>
                            <a:schemeClr val="dk1"/>
                          </a:solidFill>
                          <a:latin typeface="Arial"/>
                          <a:ea typeface="Arial"/>
                          <a:cs typeface="Arial"/>
                          <a:sym typeface="Arial"/>
                        </a:rPr>
                        <a:t>25 - &lt; 40 GRT</a:t>
                      </a:r>
                      <a:endParaRPr/>
                    </a:p>
                  </a:txBody>
                  <a:tcPr marL="63975" marR="63975" marT="0" marB="0">
                    <a:lnL w="12700" cap="flat" cmpd="sng">
                      <a:solidFill>
                        <a:srgbClr val="4F81BD"/>
                      </a:solidFill>
                      <a:prstDash val="solid"/>
                      <a:round/>
                      <a:headEnd type="none" w="sm" len="sm"/>
                      <a:tailEnd type="none" w="sm" len="sm"/>
                    </a:lnL>
                    <a:lnR w="12700" cap="flat" cmpd="sng">
                      <a:solidFill>
                        <a:srgbClr val="4F81BD"/>
                      </a:solidFill>
                      <a:prstDash val="solid"/>
                      <a:round/>
                      <a:headEnd type="none" w="sm" len="sm"/>
                      <a:tailEnd type="none" w="sm" len="sm"/>
                    </a:lnR>
                    <a:lnT w="28575" cap="flat" cmpd="sng">
                      <a:solidFill>
                        <a:srgbClr val="4F81BD"/>
                      </a:solidFill>
                      <a:prstDash val="solid"/>
                      <a:round/>
                      <a:headEnd type="none" w="sm" len="sm"/>
                      <a:tailEnd type="none" w="sm" len="sm"/>
                    </a:lnT>
                    <a:lnB w="12700" cap="flat" cmpd="sng">
                      <a:solidFill>
                        <a:srgbClr val="4F81BD"/>
                      </a:solidFill>
                      <a:prstDash val="solid"/>
                      <a:round/>
                      <a:headEnd type="none" w="sm" len="sm"/>
                      <a:tailEnd type="none" w="sm" len="sm"/>
                    </a:lnB>
                    <a:solidFill>
                      <a:srgbClr val="D3DFEE"/>
                    </a:solidFill>
                  </a:tcPr>
                </a:tc>
                <a:tc>
                  <a:txBody>
                    <a:bodyPr/>
                    <a:lstStyle/>
                    <a:p>
                      <a:pPr marL="342900" marR="0" lvl="0" indent="-342900" algn="ctr" rtl="0">
                        <a:lnSpc>
                          <a:spcPct val="100000"/>
                        </a:lnSpc>
                        <a:spcBef>
                          <a:spcPts val="0"/>
                        </a:spcBef>
                        <a:spcAft>
                          <a:spcPts val="0"/>
                        </a:spcAft>
                        <a:buClr>
                          <a:schemeClr val="dk1"/>
                        </a:buClr>
                        <a:buSzPts val="1600"/>
                        <a:buFont typeface="Arial"/>
                        <a:buNone/>
                      </a:pPr>
                      <a:r>
                        <a:rPr lang="en-US" sz="1600" b="0" i="0" u="none" strike="noStrike" cap="none">
                          <a:solidFill>
                            <a:schemeClr val="dk1"/>
                          </a:solidFill>
                          <a:latin typeface="Arial"/>
                          <a:ea typeface="Arial"/>
                          <a:cs typeface="Arial"/>
                          <a:sym typeface="Arial"/>
                        </a:rPr>
                        <a:t>40 - &lt; 70 GRT</a:t>
                      </a:r>
                      <a:endParaRPr sz="1600" b="0" i="0" u="none" strike="noStrike" cap="none">
                        <a:solidFill>
                          <a:schemeClr val="dk1"/>
                        </a:solidFill>
                        <a:latin typeface="Arial"/>
                        <a:ea typeface="Arial"/>
                        <a:cs typeface="Arial"/>
                        <a:sym typeface="Arial"/>
                      </a:endParaRPr>
                    </a:p>
                  </a:txBody>
                  <a:tcPr marL="63975" marR="63975" marT="0" marB="0">
                    <a:lnL w="12700" cap="flat" cmpd="sng">
                      <a:solidFill>
                        <a:srgbClr val="4F81BD"/>
                      </a:solidFill>
                      <a:prstDash val="solid"/>
                      <a:round/>
                      <a:headEnd type="none" w="sm" len="sm"/>
                      <a:tailEnd type="none" w="sm" len="sm"/>
                    </a:lnL>
                    <a:lnR w="12700" cap="flat" cmpd="sng">
                      <a:solidFill>
                        <a:srgbClr val="4F81BD"/>
                      </a:solidFill>
                      <a:prstDash val="solid"/>
                      <a:round/>
                      <a:headEnd type="none" w="sm" len="sm"/>
                      <a:tailEnd type="none" w="sm" len="sm"/>
                    </a:lnR>
                    <a:lnT w="28575" cap="flat" cmpd="sng">
                      <a:solidFill>
                        <a:srgbClr val="4F81BD"/>
                      </a:solidFill>
                      <a:prstDash val="solid"/>
                      <a:round/>
                      <a:headEnd type="none" w="sm" len="sm"/>
                      <a:tailEnd type="none" w="sm" len="sm"/>
                    </a:lnT>
                    <a:lnB w="12700" cap="flat" cmpd="sng">
                      <a:solidFill>
                        <a:srgbClr val="4F81BD"/>
                      </a:solidFill>
                      <a:prstDash val="solid"/>
                      <a:round/>
                      <a:headEnd type="none" w="sm" len="sm"/>
                      <a:tailEnd type="none" w="sm" len="sm"/>
                    </a:lnB>
                    <a:solidFill>
                      <a:srgbClr val="D3DFEE"/>
                    </a:solidFill>
                  </a:tcPr>
                </a:tc>
                <a:tc>
                  <a:txBody>
                    <a:bodyPr/>
                    <a:lstStyle/>
                    <a:p>
                      <a:pPr marL="457200" marR="0" lvl="0" indent="0" algn="l" rtl="0">
                        <a:lnSpc>
                          <a:spcPct val="115000"/>
                        </a:lnSpc>
                        <a:spcBef>
                          <a:spcPts val="0"/>
                        </a:spcBef>
                        <a:spcAft>
                          <a:spcPts val="0"/>
                        </a:spcAft>
                        <a:buClr>
                          <a:schemeClr val="dk1"/>
                        </a:buClr>
                        <a:buSzPts val="1600"/>
                        <a:buFont typeface="Arial"/>
                        <a:buNone/>
                      </a:pPr>
                      <a:r>
                        <a:rPr lang="en-US" sz="1600" b="0" i="0" u="none" strike="noStrike" cap="none">
                          <a:solidFill>
                            <a:schemeClr val="dk1"/>
                          </a:solidFill>
                          <a:latin typeface="Arial"/>
                          <a:ea typeface="Arial"/>
                          <a:cs typeface="Arial"/>
                          <a:sym typeface="Arial"/>
                        </a:rPr>
                        <a:t>&gt; 70 GRT</a:t>
                      </a:r>
                      <a:endParaRPr/>
                    </a:p>
                  </a:txBody>
                  <a:tcPr marL="63975" marR="63975" marT="0" marB="0">
                    <a:lnL w="12700" cap="flat" cmpd="sng">
                      <a:solidFill>
                        <a:srgbClr val="4F81BD"/>
                      </a:solidFill>
                      <a:prstDash val="solid"/>
                      <a:round/>
                      <a:headEnd type="none" w="sm" len="sm"/>
                      <a:tailEnd type="none" w="sm" len="sm"/>
                    </a:lnL>
                    <a:lnR w="12700" cap="flat" cmpd="sng">
                      <a:solidFill>
                        <a:srgbClr val="4F81BD"/>
                      </a:solidFill>
                      <a:prstDash val="solid"/>
                      <a:round/>
                      <a:headEnd type="none" w="sm" len="sm"/>
                      <a:tailEnd type="none" w="sm" len="sm"/>
                    </a:lnR>
                    <a:lnT w="28575" cap="flat" cmpd="sng">
                      <a:solidFill>
                        <a:srgbClr val="4F81BD"/>
                      </a:solidFill>
                      <a:prstDash val="solid"/>
                      <a:round/>
                      <a:headEnd type="none" w="sm" len="sm"/>
                      <a:tailEnd type="none" w="sm" len="sm"/>
                    </a:lnT>
                    <a:lnB w="12700" cap="flat" cmpd="sng">
                      <a:solidFill>
                        <a:srgbClr val="4F81BD"/>
                      </a:solidFill>
                      <a:prstDash val="solid"/>
                      <a:round/>
                      <a:headEnd type="none" w="sm" len="sm"/>
                      <a:tailEnd type="none" w="sm" len="sm"/>
                    </a:lnB>
                    <a:solidFill>
                      <a:srgbClr val="D3DFEE"/>
                    </a:solidFill>
                  </a:tcPr>
                </a:tc>
                <a:extLst>
                  <a:ext uri="{0D108BD9-81ED-4DB2-BD59-A6C34878D82A}">
                    <a16:rowId xmlns:a16="http://schemas.microsoft.com/office/drawing/2014/main" val="10001"/>
                  </a:ext>
                </a:extLst>
              </a:tr>
              <a:tr h="281000">
                <a:tc>
                  <a:txBody>
                    <a:bodyPr/>
                    <a:lstStyle/>
                    <a:p>
                      <a:pPr marL="0" marR="0" lvl="0" indent="0" algn="l" rtl="0">
                        <a:lnSpc>
                          <a:spcPct val="115000"/>
                        </a:lnSpc>
                        <a:spcBef>
                          <a:spcPts val="0"/>
                        </a:spcBef>
                        <a:spcAft>
                          <a:spcPts val="0"/>
                        </a:spcAft>
                        <a:buClr>
                          <a:schemeClr val="dk1"/>
                        </a:buClr>
                        <a:buSzPts val="1600"/>
                        <a:buFont typeface="Arial"/>
                        <a:buNone/>
                      </a:pPr>
                      <a:r>
                        <a:rPr lang="en-US" sz="1600" b="1" i="0" u="none" strike="noStrike" cap="none">
                          <a:solidFill>
                            <a:schemeClr val="dk1"/>
                          </a:solidFill>
                          <a:latin typeface="Arial"/>
                          <a:ea typeface="Arial"/>
                          <a:cs typeface="Arial"/>
                          <a:sym typeface="Arial"/>
                        </a:rPr>
                        <a:t>1</a:t>
                      </a:r>
                      <a:r>
                        <a:rPr lang="en-US" sz="1600" b="1" i="0" u="none" strike="noStrike" cap="none" baseline="30000">
                          <a:solidFill>
                            <a:schemeClr val="dk1"/>
                          </a:solidFill>
                          <a:latin typeface="Arial"/>
                          <a:ea typeface="Arial"/>
                          <a:cs typeface="Arial"/>
                          <a:sym typeface="Arial"/>
                        </a:rPr>
                        <a:t>st</a:t>
                      </a:r>
                      <a:r>
                        <a:rPr lang="en-US" sz="1600" b="1" i="0" u="none" strike="noStrike" cap="none">
                          <a:solidFill>
                            <a:schemeClr val="dk1"/>
                          </a:solidFill>
                          <a:latin typeface="Arial"/>
                          <a:ea typeface="Arial"/>
                          <a:cs typeface="Arial"/>
                          <a:sym typeface="Arial"/>
                        </a:rPr>
                        <a:t> time</a:t>
                      </a:r>
                      <a:endParaRPr sz="1600" b="0" i="0" u="none" strike="noStrike" cap="none">
                        <a:solidFill>
                          <a:schemeClr val="dk1"/>
                        </a:solidFill>
                        <a:latin typeface="Arial"/>
                        <a:ea typeface="Arial"/>
                        <a:cs typeface="Arial"/>
                        <a:sym typeface="Arial"/>
                      </a:endParaRPr>
                    </a:p>
                  </a:txBody>
                  <a:tcPr marL="63975" marR="63975" marT="0" marB="0">
                    <a:lnL w="12700" cap="flat" cmpd="sng">
                      <a:solidFill>
                        <a:srgbClr val="4F81BD"/>
                      </a:solidFill>
                      <a:prstDash val="solid"/>
                      <a:round/>
                      <a:headEnd type="none" w="sm" len="sm"/>
                      <a:tailEnd type="none" w="sm" len="sm"/>
                    </a:lnL>
                    <a:lnR w="12700" cap="flat" cmpd="sng">
                      <a:solidFill>
                        <a:srgbClr val="4F81BD"/>
                      </a:solidFill>
                      <a:prstDash val="solid"/>
                      <a:round/>
                      <a:headEnd type="none" w="sm" len="sm"/>
                      <a:tailEnd type="none" w="sm" len="sm"/>
                    </a:lnR>
                    <a:lnT w="12700" cap="flat" cmpd="sng">
                      <a:solidFill>
                        <a:srgbClr val="4F81BD"/>
                      </a:solidFill>
                      <a:prstDash val="solid"/>
                      <a:round/>
                      <a:headEnd type="none" w="sm" len="sm"/>
                      <a:tailEnd type="none" w="sm" len="sm"/>
                    </a:lnT>
                    <a:lnB w="12700" cap="flat" cmpd="sng">
                      <a:solidFill>
                        <a:srgbClr val="4F81BD"/>
                      </a:solidFill>
                      <a:prstDash val="solid"/>
                      <a:round/>
                      <a:headEnd type="none" w="sm" len="sm"/>
                      <a:tailEnd type="none" w="sm" len="sm"/>
                    </a:lnB>
                  </a:tcPr>
                </a:tc>
                <a:tc rowSpan="2" gridSpan="2">
                  <a:txBody>
                    <a:bodyPr/>
                    <a:lstStyle/>
                    <a:p>
                      <a:pPr marL="342900" marR="0" lvl="0" indent="-342900" algn="l" rtl="0">
                        <a:lnSpc>
                          <a:spcPct val="100000"/>
                        </a:lnSpc>
                        <a:spcBef>
                          <a:spcPts val="0"/>
                        </a:spcBef>
                        <a:spcAft>
                          <a:spcPts val="0"/>
                        </a:spcAft>
                        <a:buClr>
                          <a:schemeClr val="dk1"/>
                        </a:buClr>
                        <a:buSzPts val="1600"/>
                        <a:buFont typeface="Arial"/>
                        <a:buAutoNum type="romanLcPeriod"/>
                      </a:pPr>
                      <a:r>
                        <a:rPr lang="en-US" sz="1600" b="0" i="0" u="none" strike="noStrike" cap="none">
                          <a:solidFill>
                            <a:schemeClr val="dk1"/>
                          </a:solidFill>
                          <a:latin typeface="Arial"/>
                          <a:ea typeface="Arial"/>
                          <a:cs typeface="Arial"/>
                          <a:sym typeface="Arial"/>
                        </a:rPr>
                        <a:t>Compound RM3,000 </a:t>
                      </a:r>
                      <a:endParaRPr/>
                    </a:p>
                    <a:p>
                      <a:pPr marL="342900" marR="0" lvl="0" indent="-342900" algn="ctr" rtl="0">
                        <a:lnSpc>
                          <a:spcPct val="100000"/>
                        </a:lnSpc>
                        <a:spcBef>
                          <a:spcPts val="0"/>
                        </a:spcBef>
                        <a:spcAft>
                          <a:spcPts val="0"/>
                        </a:spcAft>
                        <a:buClr>
                          <a:schemeClr val="dk1"/>
                        </a:buClr>
                        <a:buSzPts val="1600"/>
                        <a:buFont typeface="Arial"/>
                        <a:buNone/>
                      </a:pPr>
                      <a:r>
                        <a:rPr lang="en-US" sz="1600" b="0" i="0" u="none" strike="noStrike" cap="none">
                          <a:solidFill>
                            <a:schemeClr val="dk1"/>
                          </a:solidFill>
                          <a:latin typeface="Arial"/>
                          <a:ea typeface="Arial"/>
                          <a:cs typeface="Arial"/>
                          <a:sym typeface="Arial"/>
                        </a:rPr>
                        <a:t>+</a:t>
                      </a:r>
                      <a:endParaRPr sz="1600" b="0" i="0" u="none" strike="noStrike" cap="none">
                        <a:solidFill>
                          <a:schemeClr val="dk1"/>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Arial"/>
                          <a:ea typeface="Arial"/>
                          <a:cs typeface="Arial"/>
                          <a:sym typeface="Arial"/>
                        </a:rPr>
                        <a:t>1 year license suspension</a:t>
                      </a:r>
                      <a:endParaRPr sz="1600" b="0" i="0" u="none" strike="noStrike" cap="none">
                        <a:solidFill>
                          <a:schemeClr val="dk1"/>
                        </a:solidFill>
                        <a:latin typeface="Arial"/>
                        <a:ea typeface="Arial"/>
                        <a:cs typeface="Arial"/>
                        <a:sym typeface="Arial"/>
                      </a:endParaRPr>
                    </a:p>
                    <a:p>
                      <a:pPr marL="342900" marR="0" lvl="0" indent="-342900" algn="ctr" rtl="0">
                        <a:lnSpc>
                          <a:spcPct val="115000"/>
                        </a:lnSpc>
                        <a:spcBef>
                          <a:spcPts val="0"/>
                        </a:spcBef>
                        <a:spcAft>
                          <a:spcPts val="0"/>
                        </a:spcAft>
                        <a:buClr>
                          <a:schemeClr val="dk1"/>
                        </a:buClr>
                        <a:buSzPts val="1600"/>
                        <a:buFont typeface="Arial"/>
                        <a:buNone/>
                      </a:pPr>
                      <a:r>
                        <a:rPr lang="en-US" sz="1600" b="0" i="0" u="none" strike="noStrike" cap="none">
                          <a:solidFill>
                            <a:schemeClr val="dk1"/>
                          </a:solidFill>
                          <a:latin typeface="Arial"/>
                          <a:ea typeface="Arial"/>
                          <a:cs typeface="Arial"/>
                          <a:sym typeface="Arial"/>
                        </a:rPr>
                        <a:t>+</a:t>
                      </a:r>
                      <a:endParaRPr/>
                    </a:p>
                    <a:p>
                      <a:pPr marL="342900" marR="0" lvl="0" indent="-34290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Arial"/>
                          <a:ea typeface="Arial"/>
                          <a:cs typeface="Arial"/>
                          <a:sym typeface="Arial"/>
                        </a:rPr>
                        <a:t>Fishing gears confiscated</a:t>
                      </a:r>
                      <a:endParaRPr sz="1600" b="0" i="0" u="none" strike="noStrike" cap="none">
                        <a:solidFill>
                          <a:schemeClr val="dk1"/>
                        </a:solidFill>
                        <a:latin typeface="Arial"/>
                        <a:ea typeface="Arial"/>
                        <a:cs typeface="Arial"/>
                        <a:sym typeface="Arial"/>
                      </a:endParaRPr>
                    </a:p>
                    <a:p>
                      <a:pPr marL="342900" marR="0" lvl="0" indent="-342900" algn="ctr" rtl="0">
                        <a:lnSpc>
                          <a:spcPct val="115000"/>
                        </a:lnSpc>
                        <a:spcBef>
                          <a:spcPts val="0"/>
                        </a:spcBef>
                        <a:spcAft>
                          <a:spcPts val="0"/>
                        </a:spcAft>
                        <a:buClr>
                          <a:schemeClr val="dk1"/>
                        </a:buClr>
                        <a:buSzPts val="1600"/>
                        <a:buFont typeface="Arial"/>
                        <a:buNone/>
                      </a:pPr>
                      <a:r>
                        <a:rPr lang="en-US" sz="1600" b="0" i="0" u="none" strike="noStrike" cap="none">
                          <a:solidFill>
                            <a:schemeClr val="dk1"/>
                          </a:solidFill>
                          <a:latin typeface="Arial"/>
                          <a:ea typeface="Arial"/>
                          <a:cs typeface="Arial"/>
                          <a:sym typeface="Arial"/>
                        </a:rPr>
                        <a:t>+</a:t>
                      </a:r>
                      <a:endParaRPr/>
                    </a:p>
                    <a:p>
                      <a:pPr marL="342900" marR="0" lvl="0" indent="-342900" algn="l" rtl="0">
                        <a:lnSpc>
                          <a:spcPct val="100000"/>
                        </a:lnSpc>
                        <a:spcBef>
                          <a:spcPts val="0"/>
                        </a:spcBef>
                        <a:spcAft>
                          <a:spcPts val="0"/>
                        </a:spcAft>
                        <a:buClr>
                          <a:schemeClr val="dk1"/>
                        </a:buClr>
                        <a:buSzPts val="1600"/>
                        <a:buFont typeface="Arial"/>
                        <a:buAutoNum type="romanLcPeriod" startAt="3"/>
                      </a:pPr>
                      <a:r>
                        <a:rPr lang="en-US" sz="1600" b="0" i="0" u="none" strike="noStrike" cap="none">
                          <a:solidFill>
                            <a:schemeClr val="dk1"/>
                          </a:solidFill>
                          <a:latin typeface="Arial"/>
                          <a:ea typeface="Arial"/>
                          <a:cs typeface="Arial"/>
                          <a:sym typeface="Arial"/>
                        </a:rPr>
                        <a:t>Ownership change is not allowed for 5 years</a:t>
                      </a:r>
                      <a:endParaRPr sz="1600" b="0" i="0" u="none" strike="noStrike" cap="none">
                        <a:solidFill>
                          <a:schemeClr val="dk1"/>
                        </a:solidFill>
                        <a:latin typeface="Arial"/>
                        <a:ea typeface="Arial"/>
                        <a:cs typeface="Arial"/>
                        <a:sym typeface="Arial"/>
                      </a:endParaRPr>
                    </a:p>
                    <a:p>
                      <a:pPr marL="342900" marR="0" lvl="0" indent="-342900" algn="ctr" rtl="0">
                        <a:lnSpc>
                          <a:spcPct val="115000"/>
                        </a:lnSpc>
                        <a:spcBef>
                          <a:spcPts val="0"/>
                        </a:spcBef>
                        <a:spcAft>
                          <a:spcPts val="0"/>
                        </a:spcAft>
                        <a:buClr>
                          <a:schemeClr val="dk1"/>
                        </a:buClr>
                        <a:buSzPts val="1600"/>
                        <a:buFont typeface="Arial"/>
                        <a:buNone/>
                      </a:pPr>
                      <a:r>
                        <a:rPr lang="en-US" sz="1600" b="0" i="0" u="none" strike="noStrike" cap="none">
                          <a:solidFill>
                            <a:schemeClr val="dk1"/>
                          </a:solidFill>
                          <a:latin typeface="Arial"/>
                          <a:ea typeface="Arial"/>
                          <a:cs typeface="Arial"/>
                          <a:sym typeface="Arial"/>
                        </a:rPr>
                        <a:t>+</a:t>
                      </a:r>
                      <a:endParaRPr/>
                    </a:p>
                    <a:p>
                      <a:pPr marL="342900" marR="0" lvl="0" indent="-34290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Arial"/>
                          <a:ea typeface="Arial"/>
                          <a:cs typeface="Arial"/>
                          <a:sym typeface="Arial"/>
                        </a:rPr>
                        <a:t>Proceeds from the auction of fishes forfeited</a:t>
                      </a:r>
                      <a:endParaRPr sz="1600" b="0" i="0" u="none" strike="noStrike" cap="none">
                        <a:solidFill>
                          <a:schemeClr val="dk1"/>
                        </a:solidFill>
                        <a:latin typeface="Arial"/>
                        <a:ea typeface="Arial"/>
                        <a:cs typeface="Arial"/>
                        <a:sym typeface="Arial"/>
                      </a:endParaRPr>
                    </a:p>
                  </a:txBody>
                  <a:tcPr marL="63975" marR="63975" marT="0" marB="0">
                    <a:lnL w="12700" cap="flat" cmpd="sng">
                      <a:solidFill>
                        <a:srgbClr val="4F81BD"/>
                      </a:solidFill>
                      <a:prstDash val="solid"/>
                      <a:round/>
                      <a:headEnd type="none" w="sm" len="sm"/>
                      <a:tailEnd type="none" w="sm" len="sm"/>
                    </a:lnL>
                    <a:lnR w="12700" cap="flat" cmpd="sng">
                      <a:solidFill>
                        <a:srgbClr val="4F81BD"/>
                      </a:solidFill>
                      <a:prstDash val="solid"/>
                      <a:round/>
                      <a:headEnd type="none" w="sm" len="sm"/>
                      <a:tailEnd type="none" w="sm" len="sm"/>
                    </a:lnR>
                    <a:lnT w="12700" cap="flat" cmpd="sng">
                      <a:solidFill>
                        <a:srgbClr val="4F81BD"/>
                      </a:solidFill>
                      <a:prstDash val="solid"/>
                      <a:round/>
                      <a:headEnd type="none" w="sm" len="sm"/>
                      <a:tailEnd type="none" w="sm" len="sm"/>
                    </a:lnT>
                    <a:lnB w="12700" cap="flat" cmpd="sng">
                      <a:solidFill>
                        <a:srgbClr val="4F81BD"/>
                      </a:solidFill>
                      <a:prstDash val="solid"/>
                      <a:round/>
                      <a:headEnd type="none" w="sm" len="sm"/>
                      <a:tailEnd type="none" w="sm" len="sm"/>
                    </a:lnB>
                    <a:solidFill>
                      <a:srgbClr val="FFFFFF"/>
                    </a:solidFill>
                  </a:tcPr>
                </a:tc>
                <a:tc rowSpan="2" hMerge="1">
                  <a:txBody>
                    <a:bodyPr/>
                    <a:lstStyle/>
                    <a:p>
                      <a:endParaRPr lang="en-US"/>
                    </a:p>
                  </a:txBody>
                  <a:tcPr/>
                </a:tc>
                <a:tc rowSpan="2">
                  <a:txBody>
                    <a:bodyPr/>
                    <a:lstStyle/>
                    <a:p>
                      <a:pPr marL="342900" marR="0" lvl="0" indent="-342900" algn="l" rtl="0">
                        <a:lnSpc>
                          <a:spcPct val="100000"/>
                        </a:lnSpc>
                        <a:spcBef>
                          <a:spcPts val="0"/>
                        </a:spcBef>
                        <a:spcAft>
                          <a:spcPts val="0"/>
                        </a:spcAft>
                        <a:buClr>
                          <a:schemeClr val="dk1"/>
                        </a:buClr>
                        <a:buSzPts val="1600"/>
                        <a:buFont typeface="Arial"/>
                        <a:buAutoNum type="romanLcPeriod"/>
                      </a:pPr>
                      <a:r>
                        <a:rPr lang="en-US" sz="1600" b="0" i="0" u="none" strike="noStrike" cap="none">
                          <a:solidFill>
                            <a:schemeClr val="dk1"/>
                          </a:solidFill>
                          <a:latin typeface="Arial"/>
                          <a:ea typeface="Arial"/>
                          <a:cs typeface="Arial"/>
                          <a:sym typeface="Arial"/>
                        </a:rPr>
                        <a:t>Compound RM6,000 </a:t>
                      </a:r>
                      <a:endParaRPr sz="1600" b="0" i="0" u="none" strike="noStrike" cap="none">
                        <a:solidFill>
                          <a:schemeClr val="dk1"/>
                        </a:solidFill>
                        <a:latin typeface="Arial"/>
                        <a:ea typeface="Arial"/>
                        <a:cs typeface="Arial"/>
                        <a:sym typeface="Arial"/>
                      </a:endParaRPr>
                    </a:p>
                    <a:p>
                      <a:pPr marL="342900" marR="0" lvl="0" indent="-342900" algn="ctr" rtl="0">
                        <a:lnSpc>
                          <a:spcPct val="100000"/>
                        </a:lnSpc>
                        <a:spcBef>
                          <a:spcPts val="0"/>
                        </a:spcBef>
                        <a:spcAft>
                          <a:spcPts val="0"/>
                        </a:spcAft>
                        <a:buClr>
                          <a:schemeClr val="dk1"/>
                        </a:buClr>
                        <a:buSzPts val="1600"/>
                        <a:buFont typeface="Arial"/>
                        <a:buNone/>
                      </a:pPr>
                      <a:r>
                        <a:rPr lang="en-US" sz="1600" b="0" i="0" u="none" strike="noStrike" cap="none">
                          <a:solidFill>
                            <a:schemeClr val="dk1"/>
                          </a:solidFill>
                          <a:latin typeface="Arial"/>
                          <a:ea typeface="Arial"/>
                          <a:cs typeface="Arial"/>
                          <a:sym typeface="Arial"/>
                        </a:rPr>
                        <a:t>+</a:t>
                      </a:r>
                      <a:endParaRPr sz="1600" b="0" i="0" u="none" strike="noStrike" cap="none">
                        <a:solidFill>
                          <a:schemeClr val="dk1"/>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Arial"/>
                          <a:ea typeface="Arial"/>
                          <a:cs typeface="Arial"/>
                          <a:sym typeface="Arial"/>
                        </a:rPr>
                        <a:t>1 year license suspension</a:t>
                      </a:r>
                      <a:endParaRPr sz="1600" b="0" i="0" u="none" strike="noStrike" cap="none">
                        <a:solidFill>
                          <a:schemeClr val="dk1"/>
                        </a:solidFill>
                        <a:latin typeface="Arial"/>
                        <a:ea typeface="Arial"/>
                        <a:cs typeface="Arial"/>
                        <a:sym typeface="Arial"/>
                      </a:endParaRPr>
                    </a:p>
                    <a:p>
                      <a:pPr marL="342900" marR="0" lvl="0" indent="-342900" algn="ctr" rtl="0">
                        <a:lnSpc>
                          <a:spcPct val="115000"/>
                        </a:lnSpc>
                        <a:spcBef>
                          <a:spcPts val="0"/>
                        </a:spcBef>
                        <a:spcAft>
                          <a:spcPts val="0"/>
                        </a:spcAft>
                        <a:buClr>
                          <a:schemeClr val="dk1"/>
                        </a:buClr>
                        <a:buSzPts val="1600"/>
                        <a:buFont typeface="Arial"/>
                        <a:buNone/>
                      </a:pPr>
                      <a:r>
                        <a:rPr lang="en-US" sz="1600" b="0" i="0" u="none" strike="noStrike" cap="none">
                          <a:solidFill>
                            <a:schemeClr val="dk1"/>
                          </a:solidFill>
                          <a:latin typeface="Arial"/>
                          <a:ea typeface="Arial"/>
                          <a:cs typeface="Arial"/>
                          <a:sym typeface="Arial"/>
                        </a:rPr>
                        <a:t>+</a:t>
                      </a:r>
                      <a:endParaRPr/>
                    </a:p>
                    <a:p>
                      <a:pPr marL="342900" marR="0" lvl="0" indent="-34290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Arial"/>
                          <a:ea typeface="Arial"/>
                          <a:cs typeface="Arial"/>
                          <a:sym typeface="Arial"/>
                        </a:rPr>
                        <a:t>Fishing gears confiscated</a:t>
                      </a:r>
                      <a:endParaRPr sz="1600" b="0" i="0" u="none" strike="noStrike" cap="none">
                        <a:solidFill>
                          <a:schemeClr val="dk1"/>
                        </a:solidFill>
                        <a:latin typeface="Arial"/>
                        <a:ea typeface="Arial"/>
                        <a:cs typeface="Arial"/>
                        <a:sym typeface="Arial"/>
                      </a:endParaRPr>
                    </a:p>
                    <a:p>
                      <a:pPr marL="342900" marR="0" lvl="0" indent="-342900" algn="ctr" rtl="0">
                        <a:lnSpc>
                          <a:spcPct val="115000"/>
                        </a:lnSpc>
                        <a:spcBef>
                          <a:spcPts val="0"/>
                        </a:spcBef>
                        <a:spcAft>
                          <a:spcPts val="0"/>
                        </a:spcAft>
                        <a:buClr>
                          <a:schemeClr val="dk1"/>
                        </a:buClr>
                        <a:buSzPts val="1600"/>
                        <a:buFont typeface="Arial"/>
                        <a:buNone/>
                      </a:pPr>
                      <a:r>
                        <a:rPr lang="en-US" sz="1600" b="0" i="0" u="none" strike="noStrike" cap="none">
                          <a:solidFill>
                            <a:schemeClr val="dk1"/>
                          </a:solidFill>
                          <a:latin typeface="Arial"/>
                          <a:ea typeface="Arial"/>
                          <a:cs typeface="Arial"/>
                          <a:sym typeface="Arial"/>
                        </a:rPr>
                        <a:t>+</a:t>
                      </a:r>
                      <a:endParaRPr/>
                    </a:p>
                    <a:p>
                      <a:pPr marL="342900" marR="0" lvl="0" indent="-342900" algn="l" rtl="0">
                        <a:lnSpc>
                          <a:spcPct val="100000"/>
                        </a:lnSpc>
                        <a:spcBef>
                          <a:spcPts val="0"/>
                        </a:spcBef>
                        <a:spcAft>
                          <a:spcPts val="0"/>
                        </a:spcAft>
                        <a:buClr>
                          <a:schemeClr val="dk1"/>
                        </a:buClr>
                        <a:buSzPts val="1600"/>
                        <a:buFont typeface="Arial"/>
                        <a:buAutoNum type="romanLcPeriod" startAt="3"/>
                      </a:pPr>
                      <a:r>
                        <a:rPr lang="en-US" sz="1600" b="0" i="0" u="none" strike="noStrike" cap="none">
                          <a:solidFill>
                            <a:schemeClr val="dk1"/>
                          </a:solidFill>
                          <a:latin typeface="Arial"/>
                          <a:ea typeface="Arial"/>
                          <a:cs typeface="Arial"/>
                          <a:sym typeface="Arial"/>
                        </a:rPr>
                        <a:t>Ownership change is not allowed for 5 years</a:t>
                      </a:r>
                      <a:endParaRPr sz="1600" b="0" i="0" u="none" strike="noStrike" cap="none">
                        <a:solidFill>
                          <a:schemeClr val="dk1"/>
                        </a:solidFill>
                        <a:latin typeface="Arial"/>
                        <a:ea typeface="Arial"/>
                        <a:cs typeface="Arial"/>
                        <a:sym typeface="Arial"/>
                      </a:endParaRPr>
                    </a:p>
                    <a:p>
                      <a:pPr marL="342900" marR="0" lvl="0" indent="-342900" algn="ctr" rtl="0">
                        <a:lnSpc>
                          <a:spcPct val="115000"/>
                        </a:lnSpc>
                        <a:spcBef>
                          <a:spcPts val="0"/>
                        </a:spcBef>
                        <a:spcAft>
                          <a:spcPts val="0"/>
                        </a:spcAft>
                        <a:buClr>
                          <a:schemeClr val="dk1"/>
                        </a:buClr>
                        <a:buSzPts val="1600"/>
                        <a:buFont typeface="Arial"/>
                        <a:buNone/>
                      </a:pPr>
                      <a:r>
                        <a:rPr lang="en-US" sz="1600" b="0" i="0" u="none" strike="noStrike" cap="none">
                          <a:solidFill>
                            <a:schemeClr val="dk1"/>
                          </a:solidFill>
                          <a:latin typeface="Arial"/>
                          <a:ea typeface="Arial"/>
                          <a:cs typeface="Arial"/>
                          <a:sym typeface="Arial"/>
                        </a:rPr>
                        <a:t>+</a:t>
                      </a:r>
                      <a:endParaRPr/>
                    </a:p>
                    <a:p>
                      <a:pPr marL="342900" marR="0" lvl="0" indent="-34290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Arial"/>
                          <a:ea typeface="Arial"/>
                          <a:cs typeface="Arial"/>
                          <a:sym typeface="Arial"/>
                        </a:rPr>
                        <a:t>Proceeds from the auction of fishes forfeited</a:t>
                      </a:r>
                      <a:endParaRPr sz="1600" b="0" i="0" u="none" strike="noStrike" cap="none">
                        <a:solidFill>
                          <a:schemeClr val="dk1"/>
                        </a:solidFill>
                        <a:latin typeface="Arial"/>
                        <a:ea typeface="Arial"/>
                        <a:cs typeface="Arial"/>
                        <a:sym typeface="Arial"/>
                      </a:endParaRPr>
                    </a:p>
                  </a:txBody>
                  <a:tcPr marL="63975" marR="63975" marT="0" marB="0">
                    <a:lnL w="12700" cap="flat" cmpd="sng">
                      <a:solidFill>
                        <a:srgbClr val="4F81BD"/>
                      </a:solidFill>
                      <a:prstDash val="solid"/>
                      <a:round/>
                      <a:headEnd type="none" w="sm" len="sm"/>
                      <a:tailEnd type="none" w="sm" len="sm"/>
                    </a:lnL>
                    <a:lnR w="12700" cap="flat" cmpd="sng">
                      <a:solidFill>
                        <a:srgbClr val="4F81BD"/>
                      </a:solidFill>
                      <a:prstDash val="solid"/>
                      <a:round/>
                      <a:headEnd type="none" w="sm" len="sm"/>
                      <a:tailEnd type="none" w="sm" len="sm"/>
                    </a:lnR>
                    <a:lnT w="12700" cap="flat" cmpd="sng">
                      <a:solidFill>
                        <a:srgbClr val="4F81BD"/>
                      </a:solidFill>
                      <a:prstDash val="solid"/>
                      <a:round/>
                      <a:headEnd type="none" w="sm" len="sm"/>
                      <a:tailEnd type="none" w="sm" len="sm"/>
                    </a:lnT>
                    <a:lnB w="12700" cap="flat" cmpd="sng">
                      <a:solidFill>
                        <a:srgbClr val="4F81BD"/>
                      </a:solidFill>
                      <a:prstDash val="solid"/>
                      <a:round/>
                      <a:headEnd type="none" w="sm" len="sm"/>
                      <a:tailEnd type="none" w="sm" len="sm"/>
                    </a:lnB>
                    <a:solidFill>
                      <a:srgbClr val="0084F8"/>
                    </a:solidFill>
                  </a:tcPr>
                </a:tc>
                <a:tc rowSpan="2">
                  <a:txBody>
                    <a:bodyPr/>
                    <a:lstStyle/>
                    <a:p>
                      <a:pPr marL="342900" marR="0" lvl="0" indent="-342900" algn="l" rtl="0">
                        <a:lnSpc>
                          <a:spcPct val="100000"/>
                        </a:lnSpc>
                        <a:spcBef>
                          <a:spcPts val="0"/>
                        </a:spcBef>
                        <a:spcAft>
                          <a:spcPts val="0"/>
                        </a:spcAft>
                        <a:buClr>
                          <a:schemeClr val="dk1"/>
                        </a:buClr>
                        <a:buSzPts val="1600"/>
                        <a:buFont typeface="Arial"/>
                        <a:buAutoNum type="romanLcPeriod"/>
                      </a:pPr>
                      <a:r>
                        <a:rPr lang="en-US" sz="1600" b="0" i="0" u="none" strike="noStrike" cap="none">
                          <a:solidFill>
                            <a:schemeClr val="dk1"/>
                          </a:solidFill>
                          <a:latin typeface="Arial"/>
                          <a:ea typeface="Arial"/>
                          <a:cs typeface="Arial"/>
                          <a:sym typeface="Arial"/>
                        </a:rPr>
                        <a:t>Compound  RM12,000</a:t>
                      </a:r>
                      <a:endParaRPr sz="1600" b="0" i="0" u="none" strike="noStrike" cap="none">
                        <a:solidFill>
                          <a:schemeClr val="dk1"/>
                        </a:solidFill>
                        <a:latin typeface="Arial"/>
                        <a:ea typeface="Arial"/>
                        <a:cs typeface="Arial"/>
                        <a:sym typeface="Arial"/>
                      </a:endParaRPr>
                    </a:p>
                    <a:p>
                      <a:pPr marL="342900" marR="0" lvl="0" indent="-342900" algn="ctr" rtl="0">
                        <a:lnSpc>
                          <a:spcPct val="100000"/>
                        </a:lnSpc>
                        <a:spcBef>
                          <a:spcPts val="0"/>
                        </a:spcBef>
                        <a:spcAft>
                          <a:spcPts val="0"/>
                        </a:spcAft>
                        <a:buClr>
                          <a:schemeClr val="dk1"/>
                        </a:buClr>
                        <a:buSzPts val="1600"/>
                        <a:buFont typeface="Arial"/>
                        <a:buNone/>
                      </a:pPr>
                      <a:r>
                        <a:rPr lang="en-US" sz="1600" b="0" i="0" u="none" strike="noStrike" cap="none">
                          <a:solidFill>
                            <a:schemeClr val="dk1"/>
                          </a:solidFill>
                          <a:latin typeface="Arial"/>
                          <a:ea typeface="Arial"/>
                          <a:cs typeface="Arial"/>
                          <a:sym typeface="Arial"/>
                        </a:rPr>
                        <a:t>+</a:t>
                      </a:r>
                      <a:endParaRPr sz="1600" b="0" i="0" u="none" strike="noStrike" cap="none">
                        <a:solidFill>
                          <a:schemeClr val="dk1"/>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Arial"/>
                          <a:ea typeface="Arial"/>
                          <a:cs typeface="Arial"/>
                          <a:sym typeface="Arial"/>
                        </a:rPr>
                        <a:t>1 year license suspension</a:t>
                      </a:r>
                      <a:endParaRPr sz="1600" b="0" i="0" u="none" strike="noStrike" cap="none">
                        <a:solidFill>
                          <a:schemeClr val="dk1"/>
                        </a:solidFill>
                        <a:latin typeface="Arial"/>
                        <a:ea typeface="Arial"/>
                        <a:cs typeface="Arial"/>
                        <a:sym typeface="Arial"/>
                      </a:endParaRPr>
                    </a:p>
                    <a:p>
                      <a:pPr marL="342900" marR="0" lvl="0" indent="-342900" algn="ctr" rtl="0">
                        <a:lnSpc>
                          <a:spcPct val="115000"/>
                        </a:lnSpc>
                        <a:spcBef>
                          <a:spcPts val="0"/>
                        </a:spcBef>
                        <a:spcAft>
                          <a:spcPts val="0"/>
                        </a:spcAft>
                        <a:buClr>
                          <a:schemeClr val="dk1"/>
                        </a:buClr>
                        <a:buSzPts val="1600"/>
                        <a:buFont typeface="Arial"/>
                        <a:buNone/>
                      </a:pPr>
                      <a:r>
                        <a:rPr lang="en-US" sz="1600" b="0" i="0" u="none" strike="noStrike" cap="none">
                          <a:solidFill>
                            <a:schemeClr val="dk1"/>
                          </a:solidFill>
                          <a:latin typeface="Arial"/>
                          <a:ea typeface="Arial"/>
                          <a:cs typeface="Arial"/>
                          <a:sym typeface="Arial"/>
                        </a:rPr>
                        <a:t>+</a:t>
                      </a:r>
                      <a:endParaRPr/>
                    </a:p>
                    <a:p>
                      <a:pPr marL="342900" marR="0" lvl="0" indent="-34290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Arial"/>
                          <a:ea typeface="Arial"/>
                          <a:cs typeface="Arial"/>
                          <a:sym typeface="Arial"/>
                        </a:rPr>
                        <a:t>Fishing gears confiscated</a:t>
                      </a:r>
                      <a:endParaRPr sz="1600" b="0" i="0" u="none" strike="noStrike" cap="none">
                        <a:solidFill>
                          <a:schemeClr val="dk1"/>
                        </a:solidFill>
                        <a:latin typeface="Arial"/>
                        <a:ea typeface="Arial"/>
                        <a:cs typeface="Arial"/>
                        <a:sym typeface="Arial"/>
                      </a:endParaRPr>
                    </a:p>
                    <a:p>
                      <a:pPr marL="342900" marR="0" lvl="0" indent="-342900" algn="ctr" rtl="0">
                        <a:lnSpc>
                          <a:spcPct val="115000"/>
                        </a:lnSpc>
                        <a:spcBef>
                          <a:spcPts val="0"/>
                        </a:spcBef>
                        <a:spcAft>
                          <a:spcPts val="0"/>
                        </a:spcAft>
                        <a:buClr>
                          <a:schemeClr val="dk1"/>
                        </a:buClr>
                        <a:buSzPts val="1600"/>
                        <a:buFont typeface="Arial"/>
                        <a:buNone/>
                      </a:pPr>
                      <a:r>
                        <a:rPr lang="en-US" sz="1600" b="0" i="0" u="none" strike="noStrike" cap="none">
                          <a:solidFill>
                            <a:schemeClr val="dk1"/>
                          </a:solidFill>
                          <a:latin typeface="Arial"/>
                          <a:ea typeface="Arial"/>
                          <a:cs typeface="Arial"/>
                          <a:sym typeface="Arial"/>
                        </a:rPr>
                        <a:t>+</a:t>
                      </a:r>
                      <a:endParaRPr/>
                    </a:p>
                    <a:p>
                      <a:pPr marL="342900" marR="0" lvl="0" indent="-34290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Arial"/>
                          <a:ea typeface="Arial"/>
                          <a:cs typeface="Arial"/>
                          <a:sym typeface="Arial"/>
                        </a:rPr>
                        <a:t>Ownership change is not allowed for 5 years</a:t>
                      </a:r>
                      <a:endParaRPr sz="1600" b="0" i="0" u="none" strike="noStrike" cap="none">
                        <a:solidFill>
                          <a:schemeClr val="dk1"/>
                        </a:solidFill>
                        <a:latin typeface="Arial"/>
                        <a:ea typeface="Arial"/>
                        <a:cs typeface="Arial"/>
                        <a:sym typeface="Arial"/>
                      </a:endParaRPr>
                    </a:p>
                    <a:p>
                      <a:pPr marL="342900" marR="0" lvl="0" indent="-342900" algn="ctr" rtl="0">
                        <a:lnSpc>
                          <a:spcPct val="115000"/>
                        </a:lnSpc>
                        <a:spcBef>
                          <a:spcPts val="0"/>
                        </a:spcBef>
                        <a:spcAft>
                          <a:spcPts val="0"/>
                        </a:spcAft>
                        <a:buClr>
                          <a:schemeClr val="dk1"/>
                        </a:buClr>
                        <a:buSzPts val="1600"/>
                        <a:buFont typeface="Arial"/>
                        <a:buNone/>
                      </a:pPr>
                      <a:r>
                        <a:rPr lang="en-US" sz="1600" b="0" i="0" u="none" strike="noStrike" cap="none">
                          <a:solidFill>
                            <a:schemeClr val="dk1"/>
                          </a:solidFill>
                          <a:latin typeface="Arial"/>
                          <a:ea typeface="Arial"/>
                          <a:cs typeface="Arial"/>
                          <a:sym typeface="Arial"/>
                        </a:rPr>
                        <a:t>+</a:t>
                      </a:r>
                      <a:endParaRPr/>
                    </a:p>
                    <a:p>
                      <a:pPr marL="342900" marR="0" lvl="0" indent="-34290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Arial"/>
                          <a:ea typeface="Arial"/>
                          <a:cs typeface="Arial"/>
                          <a:sym typeface="Arial"/>
                        </a:rPr>
                        <a:t>Proceeds from the auction of fishes forfeited</a:t>
                      </a:r>
                      <a:endParaRPr sz="1600" b="0" i="0" u="none" strike="noStrike" cap="none">
                        <a:solidFill>
                          <a:schemeClr val="dk1"/>
                        </a:solidFill>
                        <a:latin typeface="Arial"/>
                        <a:ea typeface="Arial"/>
                        <a:cs typeface="Arial"/>
                        <a:sym typeface="Arial"/>
                      </a:endParaRPr>
                    </a:p>
                  </a:txBody>
                  <a:tcPr marL="63975" marR="63975" marT="0" marB="0">
                    <a:lnL w="12700" cap="flat" cmpd="sng">
                      <a:solidFill>
                        <a:srgbClr val="4F81BD"/>
                      </a:solidFill>
                      <a:prstDash val="solid"/>
                      <a:round/>
                      <a:headEnd type="none" w="sm" len="sm"/>
                      <a:tailEnd type="none" w="sm" len="sm"/>
                    </a:lnL>
                    <a:lnR w="12700" cap="flat" cmpd="sng">
                      <a:solidFill>
                        <a:srgbClr val="4F81BD"/>
                      </a:solidFill>
                      <a:prstDash val="solid"/>
                      <a:round/>
                      <a:headEnd type="none" w="sm" len="sm"/>
                      <a:tailEnd type="none" w="sm" len="sm"/>
                    </a:lnR>
                    <a:lnT w="12700" cap="flat" cmpd="sng">
                      <a:solidFill>
                        <a:srgbClr val="4F81BD"/>
                      </a:solidFill>
                      <a:prstDash val="solid"/>
                      <a:round/>
                      <a:headEnd type="none" w="sm" len="sm"/>
                      <a:tailEnd type="none" w="sm" len="sm"/>
                    </a:lnT>
                    <a:lnB w="12700" cap="flat" cmpd="sng">
                      <a:solidFill>
                        <a:srgbClr val="4F81BD"/>
                      </a:solidFill>
                      <a:prstDash val="solid"/>
                      <a:round/>
                      <a:headEnd type="none" w="sm" len="sm"/>
                      <a:tailEnd type="none" w="sm" len="sm"/>
                    </a:lnB>
                    <a:solidFill>
                      <a:srgbClr val="DD9A87"/>
                    </a:solidFill>
                  </a:tcPr>
                </a:tc>
                <a:extLst>
                  <a:ext uri="{0D108BD9-81ED-4DB2-BD59-A6C34878D82A}">
                    <a16:rowId xmlns:a16="http://schemas.microsoft.com/office/drawing/2014/main" val="10002"/>
                  </a:ext>
                </a:extLst>
              </a:tr>
              <a:tr h="3730625">
                <a:tc>
                  <a:txBody>
                    <a:bodyPr/>
                    <a:lstStyle/>
                    <a:p>
                      <a:pPr marL="0" marR="0" lvl="0" indent="0" algn="l" rtl="0">
                        <a:lnSpc>
                          <a:spcPct val="115000"/>
                        </a:lnSpc>
                        <a:spcBef>
                          <a:spcPts val="0"/>
                        </a:spcBef>
                        <a:spcAft>
                          <a:spcPts val="0"/>
                        </a:spcAft>
                        <a:buClr>
                          <a:schemeClr val="dk1"/>
                        </a:buClr>
                        <a:buSzPts val="1600"/>
                        <a:buFont typeface="Arial"/>
                        <a:buNone/>
                      </a:pPr>
                      <a:r>
                        <a:rPr lang="en-US" sz="1600" b="1" i="0" u="none" strike="noStrike" cap="none">
                          <a:solidFill>
                            <a:schemeClr val="dk1"/>
                          </a:solidFill>
                          <a:latin typeface="Arial"/>
                          <a:ea typeface="Arial"/>
                          <a:cs typeface="Arial"/>
                          <a:sym typeface="Arial"/>
                        </a:rPr>
                        <a:t>2</a:t>
                      </a:r>
                      <a:r>
                        <a:rPr lang="en-US" sz="1600" b="1" i="0" u="none" strike="noStrike" cap="none" baseline="30000">
                          <a:solidFill>
                            <a:schemeClr val="dk1"/>
                          </a:solidFill>
                          <a:latin typeface="Arial"/>
                          <a:ea typeface="Arial"/>
                          <a:cs typeface="Arial"/>
                          <a:sym typeface="Arial"/>
                        </a:rPr>
                        <a:t>nd</a:t>
                      </a:r>
                      <a:r>
                        <a:rPr lang="en-US" sz="1600" b="1" i="0" u="none" strike="noStrike" cap="none">
                          <a:solidFill>
                            <a:schemeClr val="dk1"/>
                          </a:solidFill>
                          <a:latin typeface="Arial"/>
                          <a:ea typeface="Arial"/>
                          <a:cs typeface="Arial"/>
                          <a:sym typeface="Arial"/>
                        </a:rPr>
                        <a:t> time</a:t>
                      </a:r>
                      <a:endParaRPr sz="1600" b="0" i="0" u="none" strike="noStrike" cap="none">
                        <a:solidFill>
                          <a:schemeClr val="dk1"/>
                        </a:solidFill>
                        <a:latin typeface="Arial"/>
                        <a:ea typeface="Arial"/>
                        <a:cs typeface="Arial"/>
                        <a:sym typeface="Arial"/>
                      </a:endParaRPr>
                    </a:p>
                  </a:txBody>
                  <a:tcPr marL="63975" marR="63975" marT="0" marB="0">
                    <a:lnL w="12700" cap="flat" cmpd="sng">
                      <a:solidFill>
                        <a:srgbClr val="4F81BD"/>
                      </a:solidFill>
                      <a:prstDash val="solid"/>
                      <a:round/>
                      <a:headEnd type="none" w="sm" len="sm"/>
                      <a:tailEnd type="none" w="sm" len="sm"/>
                    </a:lnL>
                    <a:lnR w="12700" cap="flat" cmpd="sng">
                      <a:solidFill>
                        <a:srgbClr val="4F81BD"/>
                      </a:solidFill>
                      <a:prstDash val="solid"/>
                      <a:round/>
                      <a:headEnd type="none" w="sm" len="sm"/>
                      <a:tailEnd type="none" w="sm" len="sm"/>
                    </a:lnR>
                    <a:lnT w="12700" cap="flat" cmpd="sng">
                      <a:solidFill>
                        <a:srgbClr val="4F81BD"/>
                      </a:solidFill>
                      <a:prstDash val="solid"/>
                      <a:round/>
                      <a:headEnd type="none" w="sm" len="sm"/>
                      <a:tailEnd type="none" w="sm" len="sm"/>
                    </a:lnT>
                    <a:lnB w="12700" cap="flat" cmpd="sng">
                      <a:solidFill>
                        <a:srgbClr val="4F81BD"/>
                      </a:solidFill>
                      <a:prstDash val="solid"/>
                      <a:round/>
                      <a:headEnd type="none" w="sm" len="sm"/>
                      <a:tailEnd type="none" w="sm" len="sm"/>
                    </a:lnB>
                    <a:solidFill>
                      <a:srgbClr val="D3DFEE"/>
                    </a:solidFill>
                  </a:tcPr>
                </a:tc>
                <a:tc gridSpan="2" vMerge="1">
                  <a:txBody>
                    <a:bodyPr/>
                    <a:lstStyle/>
                    <a:p>
                      <a:endParaRPr lang="en-US"/>
                    </a:p>
                  </a:txBody>
                  <a:tcPr/>
                </a:tc>
                <a:tc hMerge="1"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3"/>
                  </a:ext>
                </a:extLst>
              </a:tr>
              <a:tr h="281000">
                <a:tc>
                  <a:txBody>
                    <a:bodyPr/>
                    <a:lstStyle/>
                    <a:p>
                      <a:pPr marL="0" marR="0" lvl="0" indent="0" algn="l" rtl="0">
                        <a:lnSpc>
                          <a:spcPct val="115000"/>
                        </a:lnSpc>
                        <a:spcBef>
                          <a:spcPts val="0"/>
                        </a:spcBef>
                        <a:spcAft>
                          <a:spcPts val="0"/>
                        </a:spcAft>
                        <a:buClr>
                          <a:srgbClr val="FFFFFF"/>
                        </a:buClr>
                        <a:buSzPts val="1600"/>
                        <a:buFont typeface="Arial"/>
                        <a:buNone/>
                      </a:pPr>
                      <a:r>
                        <a:rPr lang="en-US" sz="1600" b="1" i="0" u="none" strike="noStrike" cap="none">
                          <a:solidFill>
                            <a:srgbClr val="FFFFFF"/>
                          </a:solidFill>
                          <a:latin typeface="Arial"/>
                          <a:ea typeface="Arial"/>
                          <a:cs typeface="Arial"/>
                          <a:sym typeface="Arial"/>
                        </a:rPr>
                        <a:t>3</a:t>
                      </a:r>
                      <a:r>
                        <a:rPr lang="en-US" sz="1600" b="1" i="0" u="none" strike="noStrike" cap="none" baseline="30000">
                          <a:solidFill>
                            <a:srgbClr val="FFFFFF"/>
                          </a:solidFill>
                          <a:latin typeface="Arial"/>
                          <a:ea typeface="Arial"/>
                          <a:cs typeface="Arial"/>
                          <a:sym typeface="Arial"/>
                        </a:rPr>
                        <a:t>rd</a:t>
                      </a:r>
                      <a:r>
                        <a:rPr lang="en-US" sz="1600" b="1" i="0" u="none" strike="noStrike" cap="none">
                          <a:solidFill>
                            <a:srgbClr val="FFFFFF"/>
                          </a:solidFill>
                          <a:latin typeface="Arial"/>
                          <a:ea typeface="Arial"/>
                          <a:cs typeface="Arial"/>
                          <a:sym typeface="Arial"/>
                        </a:rPr>
                        <a:t> time</a:t>
                      </a:r>
                      <a:endParaRPr sz="1600" b="0" i="0" u="none" strike="noStrike" cap="none">
                        <a:solidFill>
                          <a:srgbClr val="FFFFFF"/>
                        </a:solidFill>
                        <a:latin typeface="Arial"/>
                        <a:ea typeface="Arial"/>
                        <a:cs typeface="Arial"/>
                        <a:sym typeface="Arial"/>
                      </a:endParaRPr>
                    </a:p>
                  </a:txBody>
                  <a:tcPr marL="63975" marR="63975" marT="0" marB="0">
                    <a:lnL w="12700" cap="flat" cmpd="sng">
                      <a:solidFill>
                        <a:srgbClr val="4F81BD"/>
                      </a:solidFill>
                      <a:prstDash val="solid"/>
                      <a:round/>
                      <a:headEnd type="none" w="sm" len="sm"/>
                      <a:tailEnd type="none" w="sm" len="sm"/>
                    </a:lnL>
                    <a:lnR w="12700" cap="flat" cmpd="sng">
                      <a:solidFill>
                        <a:srgbClr val="4F81BD"/>
                      </a:solidFill>
                      <a:prstDash val="solid"/>
                      <a:round/>
                      <a:headEnd type="none" w="sm" len="sm"/>
                      <a:tailEnd type="none" w="sm" len="sm"/>
                    </a:lnR>
                    <a:lnT w="12700" cap="flat" cmpd="sng">
                      <a:solidFill>
                        <a:srgbClr val="4F81BD"/>
                      </a:solidFill>
                      <a:prstDash val="solid"/>
                      <a:round/>
                      <a:headEnd type="none" w="sm" len="sm"/>
                      <a:tailEnd type="none" w="sm" len="sm"/>
                    </a:lnT>
                    <a:lnB w="12700" cap="flat" cmpd="sng">
                      <a:solidFill>
                        <a:srgbClr val="4F81BD"/>
                      </a:solidFill>
                      <a:prstDash val="solid"/>
                      <a:round/>
                      <a:headEnd type="none" w="sm" len="sm"/>
                      <a:tailEnd type="none" w="sm" len="sm"/>
                    </a:lnB>
                    <a:solidFill>
                      <a:srgbClr val="0061B6"/>
                    </a:solidFill>
                  </a:tcPr>
                </a:tc>
                <a:tc gridSpan="4">
                  <a:txBody>
                    <a:bodyPr/>
                    <a:lstStyle/>
                    <a:p>
                      <a:pPr marL="0" marR="0" lvl="0" indent="0" algn="ctr" rtl="0">
                        <a:lnSpc>
                          <a:spcPct val="115000"/>
                        </a:lnSpc>
                        <a:spcBef>
                          <a:spcPts val="0"/>
                        </a:spcBef>
                        <a:spcAft>
                          <a:spcPts val="0"/>
                        </a:spcAft>
                        <a:buClr>
                          <a:srgbClr val="FFFFFF"/>
                        </a:buClr>
                        <a:buSzPts val="1600"/>
                        <a:buFont typeface="Arial"/>
                        <a:buNone/>
                      </a:pPr>
                      <a:r>
                        <a:rPr lang="en-US" sz="1600" b="1" i="0" u="none" strike="noStrike" cap="none">
                          <a:solidFill>
                            <a:srgbClr val="FFFFFF"/>
                          </a:solidFill>
                          <a:latin typeface="Arial"/>
                          <a:ea typeface="Arial"/>
                          <a:cs typeface="Arial"/>
                          <a:sym typeface="Arial"/>
                        </a:rPr>
                        <a:t>Court</a:t>
                      </a:r>
                      <a:endParaRPr/>
                    </a:p>
                  </a:txBody>
                  <a:tcPr marL="63975" marR="63975" marT="0" marB="0">
                    <a:lnL w="12700" cap="flat" cmpd="sng">
                      <a:solidFill>
                        <a:srgbClr val="4F81BD"/>
                      </a:solidFill>
                      <a:prstDash val="solid"/>
                      <a:round/>
                      <a:headEnd type="none" w="sm" len="sm"/>
                      <a:tailEnd type="none" w="sm" len="sm"/>
                    </a:lnL>
                    <a:lnR w="12700" cap="flat" cmpd="sng">
                      <a:solidFill>
                        <a:srgbClr val="4F81BD"/>
                      </a:solidFill>
                      <a:prstDash val="solid"/>
                      <a:round/>
                      <a:headEnd type="none" w="sm" len="sm"/>
                      <a:tailEnd type="none" w="sm" len="sm"/>
                    </a:lnR>
                    <a:lnT w="12700" cap="flat" cmpd="sng">
                      <a:solidFill>
                        <a:srgbClr val="4F81BD"/>
                      </a:solidFill>
                      <a:prstDash val="solid"/>
                      <a:round/>
                      <a:headEnd type="none" w="sm" len="sm"/>
                      <a:tailEnd type="none" w="sm" len="sm"/>
                    </a:lnT>
                    <a:lnB w="12700" cap="flat" cmpd="sng">
                      <a:solidFill>
                        <a:srgbClr val="4F81BD"/>
                      </a:solidFill>
                      <a:prstDash val="solid"/>
                      <a:round/>
                      <a:headEnd type="none" w="sm" len="sm"/>
                      <a:tailEnd type="none" w="sm" len="sm"/>
                    </a:lnB>
                    <a:solidFill>
                      <a:srgbClr val="003E75"/>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bl>
          </a:graphicData>
        </a:graphic>
      </p:graphicFrame>
      <p:sp>
        <p:nvSpPr>
          <p:cNvPr id="511" name="Google Shape;511;p15"/>
          <p:cNvSpPr txBox="1"/>
          <p:nvPr/>
        </p:nvSpPr>
        <p:spPr>
          <a:xfrm>
            <a:off x="749300" y="1316038"/>
            <a:ext cx="9690100" cy="57943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accent2"/>
              </a:buClr>
              <a:buSzPts val="2000"/>
              <a:buFont typeface="Arial"/>
              <a:buNone/>
            </a:pPr>
            <a:r>
              <a:rPr lang="en-US" sz="2500" b="1" i="0" u="none" strike="noStrike" cap="none">
                <a:solidFill>
                  <a:schemeClr val="accent2"/>
                </a:solidFill>
                <a:latin typeface="Arial Black"/>
                <a:ea typeface="Arial Black"/>
                <a:cs typeface="Arial Black"/>
                <a:sym typeface="Arial Black"/>
              </a:rPr>
              <a:t>4. </a:t>
            </a:r>
            <a:r>
              <a:rPr lang="en-US" sz="2500" b="1" i="0" u="none" strike="noStrike" cap="none">
                <a:solidFill>
                  <a:schemeClr val="accent2"/>
                </a:solidFill>
                <a:latin typeface="Arial"/>
                <a:ea typeface="Arial"/>
                <a:cs typeface="Arial"/>
                <a:sym typeface="Arial"/>
              </a:rPr>
              <a:t>PENALTY FOR ENCROACHMENT THE AREA OF 5 NM AND BELOW)  </a:t>
            </a:r>
            <a:endParaRPr/>
          </a:p>
          <a:p>
            <a:pPr marL="0" marR="0" lvl="0" indent="0" algn="l" rtl="0">
              <a:spcBef>
                <a:spcPts val="0"/>
              </a:spcBef>
              <a:spcAft>
                <a:spcPts val="0"/>
              </a:spcAft>
              <a:buClr>
                <a:schemeClr val="dk1"/>
              </a:buClr>
              <a:buSzPts val="2000"/>
              <a:buFont typeface="Arial"/>
              <a:buNone/>
            </a:pPr>
            <a:r>
              <a:rPr lang="en-US" sz="2500" b="1" i="0" u="none" strike="noStrike" cap="none">
                <a:solidFill>
                  <a:schemeClr val="dk1"/>
                </a:solidFill>
                <a:latin typeface="Arial Black"/>
                <a:ea typeface="Arial Black"/>
                <a:cs typeface="Arial Black"/>
                <a:sym typeface="Arial Black"/>
              </a:rPr>
              <a:t> </a:t>
            </a:r>
            <a:endParaRPr sz="2500" b="1" i="0" u="none" strike="noStrike" cap="none">
              <a:solidFill>
                <a:schemeClr val="dk1"/>
              </a:solidFill>
              <a:latin typeface="Arial Black"/>
              <a:ea typeface="Arial Black"/>
              <a:cs typeface="Arial Black"/>
              <a:sym typeface="Arial Black"/>
            </a:endParaRPr>
          </a:p>
        </p:txBody>
      </p:sp>
      <p:sp>
        <p:nvSpPr>
          <p:cNvPr id="512" name="Google Shape;512;p15"/>
          <p:cNvSpPr txBox="1">
            <a:spLocks noGrp="1"/>
          </p:cNvSpPr>
          <p:nvPr>
            <p:ph type="title"/>
          </p:nvPr>
        </p:nvSpPr>
        <p:spPr>
          <a:xfrm>
            <a:off x="677863" y="42863"/>
            <a:ext cx="8596312" cy="635000"/>
          </a:xfrm>
          <a:prstGeom prst="rect">
            <a:avLst/>
          </a:prstGeom>
          <a:noFill/>
          <a:ln>
            <a:noFill/>
          </a:ln>
        </p:spPr>
        <p:txBody>
          <a:bodyPr spcFirstLastPara="1" wrap="square" lIns="91425" tIns="45700" rIns="91425" bIns="45700" anchor="t" anchorCtr="0">
            <a:normAutofit fontScale="90000"/>
          </a:bodyPr>
          <a:lstStyle/>
          <a:p>
            <a:pPr marL="0" lvl="0" indent="0" algn="ctr" rtl="0">
              <a:spcBef>
                <a:spcPts val="0"/>
              </a:spcBef>
              <a:spcAft>
                <a:spcPts val="0"/>
              </a:spcAft>
              <a:buNone/>
            </a:pPr>
            <a:r>
              <a:rPr lang="en-US" b="1">
                <a:solidFill>
                  <a:schemeClr val="accent1"/>
                </a:solidFill>
              </a:rPr>
              <a:t>MANAGEMENT MEASURES</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2B31CC-FBED-D374-2D11-4D6DBF8E18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2ACBCC-AE5F-99C8-413F-4A8E12ACC418}"/>
              </a:ext>
            </a:extLst>
          </p:cNvPr>
          <p:cNvSpPr>
            <a:spLocks noGrp="1"/>
          </p:cNvSpPr>
          <p:nvPr>
            <p:ph type="title"/>
          </p:nvPr>
        </p:nvSpPr>
        <p:spPr>
          <a:xfrm>
            <a:off x="609600" y="2351809"/>
            <a:ext cx="10972800" cy="582613"/>
          </a:xfrm>
        </p:spPr>
        <p:txBody>
          <a:bodyPr/>
          <a:lstStyle/>
          <a:p>
            <a:pPr lvl="0" algn="ctr">
              <a:buClr>
                <a:schemeClr val="accent1"/>
              </a:buClr>
              <a:buSzPts val="2880"/>
            </a:pPr>
            <a:r>
              <a:rPr lang="en-US" b="1" dirty="0">
                <a:solidFill>
                  <a:srgbClr val="008000"/>
                </a:solidFill>
              </a:rPr>
              <a:t>MONITORING, CONTROL, AND SURVEILLANCE (MCS) </a:t>
            </a:r>
            <a:endParaRPr lang="en-US" dirty="0"/>
          </a:p>
        </p:txBody>
      </p:sp>
    </p:spTree>
    <p:extLst>
      <p:ext uri="{BB962C8B-B14F-4D97-AF65-F5344CB8AC3E}">
        <p14:creationId xmlns:p14="http://schemas.microsoft.com/office/powerpoint/2010/main" val="34102345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pic>
        <p:nvPicPr>
          <p:cNvPr id="517" name="Google Shape;517;p16" descr="30000304"/>
          <p:cNvPicPr preferRelativeResize="0"/>
          <p:nvPr/>
        </p:nvPicPr>
        <p:blipFill rotWithShape="1">
          <a:blip r:embed="rId3">
            <a:alphaModFix/>
          </a:blip>
          <a:srcRect/>
          <a:stretch/>
        </p:blipFill>
        <p:spPr>
          <a:xfrm>
            <a:off x="0" y="0"/>
            <a:ext cx="12192000" cy="6865938"/>
          </a:xfrm>
          <a:prstGeom prst="rect">
            <a:avLst/>
          </a:prstGeom>
          <a:noFill/>
          <a:ln>
            <a:noFill/>
          </a:ln>
        </p:spPr>
      </p:pic>
      <p:pic>
        <p:nvPicPr>
          <p:cNvPr id="518" name="Google Shape;518;p16"/>
          <p:cNvPicPr preferRelativeResize="0"/>
          <p:nvPr/>
        </p:nvPicPr>
        <p:blipFill rotWithShape="1">
          <a:blip r:embed="rId4">
            <a:alphaModFix/>
          </a:blip>
          <a:srcRect/>
          <a:stretch/>
        </p:blipFill>
        <p:spPr>
          <a:xfrm>
            <a:off x="10464800" y="838200"/>
            <a:ext cx="1522413" cy="1524000"/>
          </a:xfrm>
          <a:prstGeom prst="rect">
            <a:avLst/>
          </a:prstGeom>
          <a:noFill/>
          <a:ln>
            <a:noFill/>
          </a:ln>
        </p:spPr>
      </p:pic>
      <p:pic>
        <p:nvPicPr>
          <p:cNvPr id="519" name="Google Shape;519;p16" descr="gam lesen copy"/>
          <p:cNvPicPr preferRelativeResize="0"/>
          <p:nvPr/>
        </p:nvPicPr>
        <p:blipFill rotWithShape="1">
          <a:blip r:embed="rId5">
            <a:alphaModFix/>
          </a:blip>
          <a:srcRect/>
          <a:stretch/>
        </p:blipFill>
        <p:spPr>
          <a:xfrm>
            <a:off x="0" y="5529263"/>
            <a:ext cx="3149600" cy="1328737"/>
          </a:xfrm>
          <a:prstGeom prst="rect">
            <a:avLst/>
          </a:prstGeom>
          <a:noFill/>
          <a:ln>
            <a:noFill/>
          </a:ln>
        </p:spPr>
      </p:pic>
      <p:sp>
        <p:nvSpPr>
          <p:cNvPr id="520" name="Google Shape;520;p16"/>
          <p:cNvSpPr txBox="1">
            <a:spLocks noGrp="1"/>
          </p:cNvSpPr>
          <p:nvPr>
            <p:ph type="body" idx="1"/>
          </p:nvPr>
        </p:nvSpPr>
        <p:spPr>
          <a:xfrm>
            <a:off x="708025" y="1385888"/>
            <a:ext cx="9585325" cy="3733800"/>
          </a:xfrm>
          <a:prstGeom prst="rect">
            <a:avLst/>
          </a:prstGeom>
          <a:noFill/>
          <a:ln>
            <a:noFill/>
          </a:ln>
        </p:spPr>
        <p:txBody>
          <a:bodyPr spcFirstLastPara="1" wrap="square" lIns="91425" tIns="45700" rIns="91425" bIns="45700" anchor="t" anchorCtr="0">
            <a:noAutofit/>
          </a:bodyPr>
          <a:lstStyle/>
          <a:p>
            <a:pPr marL="342900" lvl="0" indent="-342900" algn="just" rtl="0">
              <a:spcBef>
                <a:spcPts val="0"/>
              </a:spcBef>
              <a:spcAft>
                <a:spcPts val="0"/>
              </a:spcAft>
              <a:buClr>
                <a:schemeClr val="dk1"/>
              </a:buClr>
              <a:buSzPts val="2800"/>
              <a:buFont typeface="Noto Sans Symbols"/>
              <a:buNone/>
            </a:pPr>
            <a:endParaRPr sz="2800" b="1"/>
          </a:p>
          <a:p>
            <a:pPr marL="342900" lvl="0" indent="-342900" algn="just" rtl="0">
              <a:spcBef>
                <a:spcPts val="480"/>
              </a:spcBef>
              <a:spcAft>
                <a:spcPts val="0"/>
              </a:spcAft>
              <a:buClr>
                <a:schemeClr val="dk1"/>
              </a:buClr>
              <a:buSzPts val="2400"/>
              <a:buFont typeface="Arial"/>
              <a:buChar char="•"/>
            </a:pPr>
            <a:r>
              <a:rPr lang="en-US" sz="2400" b="1"/>
              <a:t>Monitoring</a:t>
            </a:r>
            <a:r>
              <a:rPr lang="en-US" sz="2400"/>
              <a:t> : collection of information and data on the fishing industry (landings &amp; resource surveys).</a:t>
            </a:r>
            <a:endParaRPr/>
          </a:p>
          <a:p>
            <a:pPr marL="342900" lvl="0" indent="-342900" algn="just" rtl="0">
              <a:spcBef>
                <a:spcPts val="480"/>
              </a:spcBef>
              <a:spcAft>
                <a:spcPts val="0"/>
              </a:spcAft>
              <a:buClr>
                <a:schemeClr val="dk1"/>
              </a:buClr>
              <a:buSzPts val="2400"/>
              <a:buFont typeface="Arial"/>
              <a:buChar char="•"/>
            </a:pPr>
            <a:r>
              <a:rPr lang="en-US" sz="2400" b="1"/>
              <a:t>Control</a:t>
            </a:r>
            <a:r>
              <a:rPr lang="en-US" sz="2400"/>
              <a:t> : the issuance of fishing license is regulated to avoid excessive fishing effort ensuring sustainable fishing.</a:t>
            </a:r>
            <a:endParaRPr/>
          </a:p>
          <a:p>
            <a:pPr marL="342900" lvl="0" indent="-342900" algn="just" rtl="0">
              <a:spcBef>
                <a:spcPts val="480"/>
              </a:spcBef>
              <a:spcAft>
                <a:spcPts val="0"/>
              </a:spcAft>
              <a:buClr>
                <a:schemeClr val="dk1"/>
              </a:buClr>
              <a:buSzPts val="2400"/>
              <a:buFont typeface="Arial"/>
              <a:buChar char="•"/>
            </a:pPr>
            <a:r>
              <a:rPr lang="en-US" sz="2400" b="1"/>
              <a:t>Surveillance</a:t>
            </a:r>
            <a:r>
              <a:rPr lang="en-US" sz="2400"/>
              <a:t> – to enforce Fisheries Act 1985 and its regulations and also in collaboration with other maritime enforcement agencies.</a:t>
            </a:r>
            <a:endParaRPr/>
          </a:p>
        </p:txBody>
      </p:sp>
      <p:sp>
        <p:nvSpPr>
          <p:cNvPr id="521" name="Google Shape;521;p16"/>
          <p:cNvSpPr txBox="1">
            <a:spLocks noGrp="1"/>
          </p:cNvSpPr>
          <p:nvPr>
            <p:ph type="title"/>
          </p:nvPr>
        </p:nvSpPr>
        <p:spPr>
          <a:xfrm>
            <a:off x="1114425" y="639763"/>
            <a:ext cx="8772525"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b="1" dirty="0">
                <a:solidFill>
                  <a:srgbClr val="008000"/>
                </a:solidFill>
              </a:rPr>
              <a:t>MONITORING, CONTROL, AND SURVEILLANCE (MCS) </a:t>
            </a:r>
            <a:endParaRPr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p17"/>
          <p:cNvSpPr txBox="1">
            <a:spLocks noGrp="1"/>
          </p:cNvSpPr>
          <p:nvPr>
            <p:ph type="title"/>
          </p:nvPr>
        </p:nvSpPr>
        <p:spPr>
          <a:xfrm>
            <a:off x="166688" y="649288"/>
            <a:ext cx="11785600" cy="47625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sz="2800" b="1">
                <a:solidFill>
                  <a:srgbClr val="3399FF"/>
                </a:solidFill>
                <a:latin typeface="Arial"/>
                <a:ea typeface="Arial"/>
                <a:cs typeface="Arial"/>
                <a:sym typeface="Arial"/>
              </a:rPr>
              <a:t>VMS/AIS Monitoring Center </a:t>
            </a:r>
            <a:endParaRPr/>
          </a:p>
        </p:txBody>
      </p:sp>
      <p:pic>
        <p:nvPicPr>
          <p:cNvPr id="527" name="Google Shape;527;p17" descr="pusat vms.jpg"/>
          <p:cNvPicPr preferRelativeResize="0">
            <a:picLocks noGrp="1"/>
          </p:cNvPicPr>
          <p:nvPr>
            <p:ph type="body" idx="1"/>
          </p:nvPr>
        </p:nvPicPr>
        <p:blipFill rotWithShape="1">
          <a:blip r:embed="rId3">
            <a:alphaModFix/>
          </a:blip>
          <a:srcRect/>
          <a:stretch/>
        </p:blipFill>
        <p:spPr>
          <a:xfrm>
            <a:off x="57150" y="1557338"/>
            <a:ext cx="12134850" cy="4419600"/>
          </a:xfrm>
          <a:prstGeom prst="rect">
            <a:avLst/>
          </a:prstGeom>
          <a:noFill/>
          <a:ln>
            <a:noFill/>
          </a:ln>
        </p:spPr>
      </p:pic>
      <p:sp>
        <p:nvSpPr>
          <p:cNvPr id="528" name="Google Shape;528;p17"/>
          <p:cNvSpPr/>
          <p:nvPr/>
        </p:nvSpPr>
        <p:spPr>
          <a:xfrm>
            <a:off x="3149600" y="1295400"/>
            <a:ext cx="2641600" cy="1447800"/>
          </a:xfrm>
          <a:prstGeom prst="arc">
            <a:avLst>
              <a:gd name="adj1" fmla="val 8912610"/>
              <a:gd name="adj2" fmla="val 19968113"/>
            </a:avLst>
          </a:prstGeom>
          <a:noFill/>
          <a:ln w="9525" cap="flat" cmpd="sng">
            <a:solidFill>
              <a:schemeClr val="dk2"/>
            </a:solidFill>
            <a:prstDash val="dashDot"/>
            <a:miter lim="800000"/>
            <a:headEnd type="none" w="sm" len="sm"/>
            <a:tailEnd type="stealth" w="med" len="med"/>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sp>
        <p:nvSpPr>
          <p:cNvPr id="529" name="Google Shape;529;p17"/>
          <p:cNvSpPr/>
          <p:nvPr/>
        </p:nvSpPr>
        <p:spPr>
          <a:xfrm>
            <a:off x="1524000" y="1447800"/>
            <a:ext cx="6299200" cy="2743200"/>
          </a:xfrm>
          <a:prstGeom prst="arc">
            <a:avLst>
              <a:gd name="adj1" fmla="val 19392726"/>
              <a:gd name="adj2" fmla="val 7336540"/>
            </a:avLst>
          </a:prstGeom>
          <a:noFill/>
          <a:ln w="9525" cap="flat" cmpd="sng">
            <a:solidFill>
              <a:schemeClr val="dk2"/>
            </a:solidFill>
            <a:prstDash val="dashDot"/>
            <a:miter lim="800000"/>
            <a:headEnd type="stealth" w="med" len="med"/>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sp>
        <p:nvSpPr>
          <p:cNvPr id="530" name="Google Shape;530;p17"/>
          <p:cNvSpPr/>
          <p:nvPr/>
        </p:nvSpPr>
        <p:spPr>
          <a:xfrm>
            <a:off x="3962400" y="1371600"/>
            <a:ext cx="6197600" cy="3657600"/>
          </a:xfrm>
          <a:prstGeom prst="arc">
            <a:avLst>
              <a:gd name="adj1" fmla="val 14799507"/>
              <a:gd name="adj2" fmla="val 1035074"/>
            </a:avLst>
          </a:prstGeom>
          <a:noFill/>
          <a:ln w="9525" cap="flat" cmpd="sng">
            <a:solidFill>
              <a:schemeClr val="dk2"/>
            </a:solidFill>
            <a:prstDash val="dashDot"/>
            <a:miter lim="800000"/>
            <a:headEnd type="stealth" w="med" len="med"/>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cxnSp>
        <p:nvCxnSpPr>
          <p:cNvPr id="531" name="Google Shape;531;p17"/>
          <p:cNvCxnSpPr/>
          <p:nvPr/>
        </p:nvCxnSpPr>
        <p:spPr>
          <a:xfrm flipH="1">
            <a:off x="1930400" y="1752600"/>
            <a:ext cx="3657600" cy="2362200"/>
          </a:xfrm>
          <a:prstGeom prst="straightConnector1">
            <a:avLst/>
          </a:prstGeom>
          <a:noFill/>
          <a:ln w="57150" cap="flat" cmpd="sng">
            <a:solidFill>
              <a:srgbClr val="FFFF00"/>
            </a:solidFill>
            <a:prstDash val="dash"/>
            <a:miter lim="800000"/>
            <a:headEnd type="none" w="sm" len="sm"/>
            <a:tailEnd type="stealth" w="med" len="med"/>
          </a:ln>
        </p:spPr>
      </p:cxnSp>
      <p:sp>
        <p:nvSpPr>
          <p:cNvPr id="532" name="Google Shape;532;p17"/>
          <p:cNvSpPr txBox="1"/>
          <p:nvPr/>
        </p:nvSpPr>
        <p:spPr>
          <a:xfrm>
            <a:off x="1422400" y="4343400"/>
            <a:ext cx="1320800" cy="2301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b="1" i="0" u="none" strike="noStrike" cap="none">
                <a:solidFill>
                  <a:schemeClr val="dk1"/>
                </a:solidFill>
                <a:latin typeface="Trebuchet MS"/>
                <a:ea typeface="Trebuchet MS"/>
                <a:cs typeface="Trebuchet MS"/>
                <a:sym typeface="Trebuchet MS"/>
              </a:rPr>
              <a:t>Putrajaya</a:t>
            </a:r>
            <a:endParaRPr sz="900" b="1">
              <a:solidFill>
                <a:schemeClr val="dk1"/>
              </a:solidFill>
              <a:latin typeface="Trebuchet MS"/>
              <a:ea typeface="Trebuchet MS"/>
              <a:cs typeface="Trebuchet MS"/>
              <a:sym typeface="Trebuchet MS"/>
            </a:endParaRPr>
          </a:p>
        </p:txBody>
      </p:sp>
      <p:cxnSp>
        <p:nvCxnSpPr>
          <p:cNvPr id="533" name="Google Shape;533;p17"/>
          <p:cNvCxnSpPr/>
          <p:nvPr/>
        </p:nvCxnSpPr>
        <p:spPr>
          <a:xfrm rot="5400000" flipH="1">
            <a:off x="1219200" y="3657600"/>
            <a:ext cx="304800" cy="304800"/>
          </a:xfrm>
          <a:prstGeom prst="straightConnector1">
            <a:avLst/>
          </a:prstGeom>
          <a:noFill/>
          <a:ln w="28575" cap="flat" cmpd="sng">
            <a:solidFill>
              <a:srgbClr val="FF0000"/>
            </a:solidFill>
            <a:prstDash val="solid"/>
            <a:miter lim="800000"/>
            <a:headEnd type="none" w="sm" len="sm"/>
            <a:tailEnd type="stealth" w="med" len="med"/>
          </a:ln>
        </p:spPr>
      </p:cxnSp>
      <p:cxnSp>
        <p:nvCxnSpPr>
          <p:cNvPr id="534" name="Google Shape;534;p17"/>
          <p:cNvCxnSpPr/>
          <p:nvPr/>
        </p:nvCxnSpPr>
        <p:spPr>
          <a:xfrm rot="5400000" flipH="1">
            <a:off x="939800" y="2971800"/>
            <a:ext cx="1066800" cy="914400"/>
          </a:xfrm>
          <a:prstGeom prst="straightConnector1">
            <a:avLst/>
          </a:prstGeom>
          <a:noFill/>
          <a:ln w="28575" cap="flat" cmpd="sng">
            <a:solidFill>
              <a:srgbClr val="FF0000"/>
            </a:solidFill>
            <a:prstDash val="solid"/>
            <a:miter lim="800000"/>
            <a:headEnd type="none" w="sm" len="sm"/>
            <a:tailEnd type="stealth" w="med" len="med"/>
          </a:ln>
        </p:spPr>
      </p:cxnSp>
      <p:cxnSp>
        <p:nvCxnSpPr>
          <p:cNvPr id="535" name="Google Shape;535;p17"/>
          <p:cNvCxnSpPr/>
          <p:nvPr/>
        </p:nvCxnSpPr>
        <p:spPr>
          <a:xfrm rot="5400000" flipH="1">
            <a:off x="698500" y="2400300"/>
            <a:ext cx="1752600" cy="1524000"/>
          </a:xfrm>
          <a:prstGeom prst="straightConnector1">
            <a:avLst/>
          </a:prstGeom>
          <a:noFill/>
          <a:ln w="28575" cap="flat" cmpd="sng">
            <a:solidFill>
              <a:srgbClr val="FF0000"/>
            </a:solidFill>
            <a:prstDash val="solid"/>
            <a:miter lim="800000"/>
            <a:headEnd type="none" w="sm" len="sm"/>
            <a:tailEnd type="stealth" w="med" len="med"/>
          </a:ln>
        </p:spPr>
      </p:cxnSp>
      <p:cxnSp>
        <p:nvCxnSpPr>
          <p:cNvPr id="536" name="Google Shape;536;p17"/>
          <p:cNvCxnSpPr/>
          <p:nvPr/>
        </p:nvCxnSpPr>
        <p:spPr>
          <a:xfrm rot="-5400000">
            <a:off x="1460500" y="2984500"/>
            <a:ext cx="1447800" cy="508000"/>
          </a:xfrm>
          <a:prstGeom prst="straightConnector1">
            <a:avLst/>
          </a:prstGeom>
          <a:noFill/>
          <a:ln w="28575" cap="flat" cmpd="sng">
            <a:solidFill>
              <a:srgbClr val="FF0000"/>
            </a:solidFill>
            <a:prstDash val="solid"/>
            <a:miter lim="800000"/>
            <a:headEnd type="none" w="sm" len="sm"/>
            <a:tailEnd type="stealth" w="med" len="med"/>
          </a:ln>
        </p:spPr>
      </p:cxnSp>
      <p:cxnSp>
        <p:nvCxnSpPr>
          <p:cNvPr id="537" name="Google Shape;537;p17"/>
          <p:cNvCxnSpPr/>
          <p:nvPr/>
        </p:nvCxnSpPr>
        <p:spPr>
          <a:xfrm rot="10800000" flipH="1">
            <a:off x="2133600" y="3733800"/>
            <a:ext cx="812800" cy="381000"/>
          </a:xfrm>
          <a:prstGeom prst="straightConnector1">
            <a:avLst/>
          </a:prstGeom>
          <a:noFill/>
          <a:ln w="28575" cap="flat" cmpd="sng">
            <a:solidFill>
              <a:srgbClr val="FF0000"/>
            </a:solidFill>
            <a:prstDash val="solid"/>
            <a:miter lim="800000"/>
            <a:headEnd type="none" w="sm" len="sm"/>
            <a:tailEnd type="stealth" w="med" len="med"/>
          </a:ln>
        </p:spPr>
      </p:cxnSp>
      <p:cxnSp>
        <p:nvCxnSpPr>
          <p:cNvPr id="538" name="Google Shape;538;p17"/>
          <p:cNvCxnSpPr/>
          <p:nvPr/>
        </p:nvCxnSpPr>
        <p:spPr>
          <a:xfrm>
            <a:off x="2235200" y="4267200"/>
            <a:ext cx="6096000" cy="762000"/>
          </a:xfrm>
          <a:prstGeom prst="straightConnector1">
            <a:avLst/>
          </a:prstGeom>
          <a:noFill/>
          <a:ln w="28575" cap="flat" cmpd="sng">
            <a:solidFill>
              <a:srgbClr val="FF0000"/>
            </a:solidFill>
            <a:prstDash val="solid"/>
            <a:miter lim="800000"/>
            <a:headEnd type="none" w="sm" len="sm"/>
            <a:tailEnd type="stealth" w="med" len="med"/>
          </a:ln>
        </p:spPr>
      </p:cxnSp>
      <p:cxnSp>
        <p:nvCxnSpPr>
          <p:cNvPr id="539" name="Google Shape;539;p17"/>
          <p:cNvCxnSpPr/>
          <p:nvPr/>
        </p:nvCxnSpPr>
        <p:spPr>
          <a:xfrm>
            <a:off x="2235200" y="4267200"/>
            <a:ext cx="7010400" cy="228600"/>
          </a:xfrm>
          <a:prstGeom prst="straightConnector1">
            <a:avLst/>
          </a:prstGeom>
          <a:noFill/>
          <a:ln w="28575" cap="flat" cmpd="sng">
            <a:solidFill>
              <a:srgbClr val="FF0000"/>
            </a:solidFill>
            <a:prstDash val="solid"/>
            <a:miter lim="800000"/>
            <a:headEnd type="none" w="sm" len="sm"/>
            <a:tailEnd type="stealth" w="med" len="med"/>
          </a:ln>
        </p:spPr>
      </p:cxnSp>
      <p:sp>
        <p:nvSpPr>
          <p:cNvPr id="540" name="Google Shape;540;p17"/>
          <p:cNvSpPr txBox="1"/>
          <p:nvPr/>
        </p:nvSpPr>
        <p:spPr>
          <a:xfrm>
            <a:off x="711200" y="3581400"/>
            <a:ext cx="711200" cy="228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b="1">
                <a:solidFill>
                  <a:schemeClr val="dk1"/>
                </a:solidFill>
                <a:latin typeface="Trebuchet MS"/>
                <a:ea typeface="Trebuchet MS"/>
                <a:cs typeface="Trebuchet MS"/>
                <a:sym typeface="Trebuchet MS"/>
              </a:rPr>
              <a:t>Perak</a:t>
            </a:r>
            <a:endParaRPr sz="900" b="1">
              <a:solidFill>
                <a:schemeClr val="dk1"/>
              </a:solidFill>
              <a:latin typeface="Trebuchet MS"/>
              <a:ea typeface="Trebuchet MS"/>
              <a:cs typeface="Trebuchet MS"/>
              <a:sym typeface="Trebuchet MS"/>
            </a:endParaRPr>
          </a:p>
        </p:txBody>
      </p:sp>
      <p:sp>
        <p:nvSpPr>
          <p:cNvPr id="541" name="Google Shape;541;p17"/>
          <p:cNvSpPr txBox="1"/>
          <p:nvPr/>
        </p:nvSpPr>
        <p:spPr>
          <a:xfrm>
            <a:off x="1930400" y="2436813"/>
            <a:ext cx="914400" cy="2301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b="1">
                <a:solidFill>
                  <a:schemeClr val="dk1"/>
                </a:solidFill>
                <a:latin typeface="Trebuchet MS"/>
                <a:ea typeface="Trebuchet MS"/>
                <a:cs typeface="Trebuchet MS"/>
                <a:sym typeface="Trebuchet MS"/>
              </a:rPr>
              <a:t>Kelantan</a:t>
            </a:r>
            <a:endParaRPr sz="900" b="1">
              <a:solidFill>
                <a:schemeClr val="dk1"/>
              </a:solidFill>
              <a:latin typeface="Trebuchet MS"/>
              <a:ea typeface="Trebuchet MS"/>
              <a:cs typeface="Trebuchet MS"/>
              <a:sym typeface="Trebuchet MS"/>
            </a:endParaRPr>
          </a:p>
        </p:txBody>
      </p:sp>
      <p:sp>
        <p:nvSpPr>
          <p:cNvPr id="542" name="Google Shape;542;p17"/>
          <p:cNvSpPr txBox="1"/>
          <p:nvPr/>
        </p:nvSpPr>
        <p:spPr>
          <a:xfrm>
            <a:off x="8940800" y="4572000"/>
            <a:ext cx="1117600" cy="2301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b="1">
                <a:solidFill>
                  <a:schemeClr val="dk1"/>
                </a:solidFill>
                <a:latin typeface="Trebuchet MS"/>
                <a:ea typeface="Trebuchet MS"/>
                <a:cs typeface="Trebuchet MS"/>
                <a:sym typeface="Trebuchet MS"/>
              </a:rPr>
              <a:t>Tg. Manis</a:t>
            </a:r>
            <a:endParaRPr sz="900" b="1">
              <a:solidFill>
                <a:schemeClr val="dk1"/>
              </a:solidFill>
              <a:latin typeface="Trebuchet MS"/>
              <a:ea typeface="Trebuchet MS"/>
              <a:cs typeface="Trebuchet MS"/>
              <a:sym typeface="Trebuchet M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pic>
        <p:nvPicPr>
          <p:cNvPr id="589" name="Google Shape;589;p21"/>
          <p:cNvPicPr preferRelativeResize="0"/>
          <p:nvPr/>
        </p:nvPicPr>
        <p:blipFill rotWithShape="1">
          <a:blip r:embed="rId3">
            <a:alphaModFix/>
          </a:blip>
          <a:srcRect/>
          <a:stretch/>
        </p:blipFill>
        <p:spPr>
          <a:xfrm>
            <a:off x="937493" y="1062282"/>
            <a:ext cx="6933711" cy="2873294"/>
          </a:xfrm>
          <a:prstGeom prst="rect">
            <a:avLst/>
          </a:prstGeom>
          <a:noFill/>
          <a:ln>
            <a:noFill/>
          </a:ln>
        </p:spPr>
      </p:pic>
      <p:sp>
        <p:nvSpPr>
          <p:cNvPr id="590" name="Google Shape;590;p21"/>
          <p:cNvSpPr txBox="1"/>
          <p:nvPr/>
        </p:nvSpPr>
        <p:spPr>
          <a:xfrm>
            <a:off x="948530" y="4230594"/>
            <a:ext cx="3985386" cy="2308324"/>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1800"/>
              <a:buFont typeface="Arial"/>
              <a:buAutoNum type="arabicPeriod"/>
            </a:pPr>
            <a:r>
              <a:rPr lang="en-US" sz="1800" dirty="0">
                <a:solidFill>
                  <a:schemeClr val="dk1"/>
                </a:solidFill>
                <a:latin typeface="Trebuchet MS"/>
                <a:ea typeface="Trebuchet MS"/>
                <a:cs typeface="Trebuchet MS"/>
                <a:sym typeface="Trebuchet MS"/>
              </a:rPr>
              <a:t>North WCPM waters</a:t>
            </a:r>
            <a:endParaRPr dirty="0"/>
          </a:p>
          <a:p>
            <a:pPr marL="342900" marR="0" lvl="0" indent="-342900" algn="l" rtl="0">
              <a:spcBef>
                <a:spcPts val="0"/>
              </a:spcBef>
              <a:spcAft>
                <a:spcPts val="0"/>
              </a:spcAft>
              <a:buClr>
                <a:schemeClr val="dk1"/>
              </a:buClr>
              <a:buSzPts val="1800"/>
              <a:buFont typeface="Arial"/>
              <a:buAutoNum type="arabicPeriod"/>
            </a:pPr>
            <a:r>
              <a:rPr lang="en-US" sz="1800" dirty="0">
                <a:solidFill>
                  <a:schemeClr val="dk1"/>
                </a:solidFill>
                <a:latin typeface="Trebuchet MS"/>
                <a:ea typeface="Trebuchet MS"/>
                <a:cs typeface="Trebuchet MS"/>
                <a:sym typeface="Trebuchet MS"/>
              </a:rPr>
              <a:t>South WCPM waters</a:t>
            </a:r>
            <a:endParaRPr dirty="0"/>
          </a:p>
          <a:p>
            <a:pPr marL="342900" marR="0" lvl="0" indent="-342900" algn="l" rtl="0">
              <a:spcBef>
                <a:spcPts val="0"/>
              </a:spcBef>
              <a:spcAft>
                <a:spcPts val="0"/>
              </a:spcAft>
              <a:buClr>
                <a:schemeClr val="dk1"/>
              </a:buClr>
              <a:buSzPts val="1800"/>
              <a:buFont typeface="Arial"/>
              <a:buAutoNum type="arabicPeriod"/>
            </a:pPr>
            <a:r>
              <a:rPr lang="en-US" sz="1800" dirty="0">
                <a:solidFill>
                  <a:schemeClr val="dk1"/>
                </a:solidFill>
                <a:latin typeface="Trebuchet MS"/>
                <a:ea typeface="Trebuchet MS"/>
                <a:cs typeface="Trebuchet MS"/>
                <a:sym typeface="Trebuchet MS"/>
              </a:rPr>
              <a:t>North ECPM waters</a:t>
            </a:r>
            <a:endParaRPr dirty="0"/>
          </a:p>
          <a:p>
            <a:pPr marL="342900" marR="0" lvl="0" indent="-342900" algn="l" rtl="0">
              <a:spcBef>
                <a:spcPts val="0"/>
              </a:spcBef>
              <a:spcAft>
                <a:spcPts val="0"/>
              </a:spcAft>
              <a:buClr>
                <a:schemeClr val="dk1"/>
              </a:buClr>
              <a:buSzPts val="1800"/>
              <a:buFont typeface="Arial"/>
              <a:buAutoNum type="arabicPeriod"/>
            </a:pPr>
            <a:r>
              <a:rPr lang="en-US" sz="1800" dirty="0">
                <a:solidFill>
                  <a:schemeClr val="dk1"/>
                </a:solidFill>
                <a:latin typeface="Trebuchet MS"/>
                <a:ea typeface="Trebuchet MS"/>
                <a:cs typeface="Trebuchet MS"/>
                <a:sym typeface="Trebuchet MS"/>
              </a:rPr>
              <a:t>South ECPM waters</a:t>
            </a:r>
            <a:endParaRPr dirty="0"/>
          </a:p>
          <a:p>
            <a:pPr marL="342900" marR="0" lvl="0" indent="-342900" algn="l" rtl="0">
              <a:spcBef>
                <a:spcPts val="0"/>
              </a:spcBef>
              <a:spcAft>
                <a:spcPts val="0"/>
              </a:spcAft>
              <a:buClr>
                <a:schemeClr val="dk1"/>
              </a:buClr>
              <a:buSzPts val="1800"/>
              <a:buFont typeface="Arial"/>
              <a:buAutoNum type="arabicPeriod"/>
            </a:pPr>
            <a:r>
              <a:rPr lang="en-US" sz="1800" dirty="0">
                <a:solidFill>
                  <a:schemeClr val="dk1"/>
                </a:solidFill>
                <a:latin typeface="Trebuchet MS"/>
                <a:ea typeface="Trebuchet MS"/>
                <a:cs typeface="Trebuchet MS"/>
                <a:sym typeface="Trebuchet MS"/>
              </a:rPr>
              <a:t>Sarawak waters</a:t>
            </a:r>
            <a:endParaRPr dirty="0"/>
          </a:p>
          <a:p>
            <a:pPr marL="342900" marR="0" lvl="0" indent="-342900" algn="l" rtl="0">
              <a:spcBef>
                <a:spcPts val="0"/>
              </a:spcBef>
              <a:spcAft>
                <a:spcPts val="0"/>
              </a:spcAft>
              <a:buClr>
                <a:schemeClr val="dk1"/>
              </a:buClr>
              <a:buSzPts val="1800"/>
              <a:buFont typeface="Arial"/>
              <a:buAutoNum type="arabicPeriod"/>
            </a:pPr>
            <a:r>
              <a:rPr lang="en-US" sz="1800" dirty="0">
                <a:solidFill>
                  <a:schemeClr val="dk1"/>
                </a:solidFill>
                <a:latin typeface="Trebuchet MS"/>
                <a:ea typeface="Trebuchet MS"/>
                <a:cs typeface="Trebuchet MS"/>
                <a:sym typeface="Trebuchet MS"/>
              </a:rPr>
              <a:t>West Sabah and Labuan waters</a:t>
            </a:r>
            <a:endParaRPr dirty="0"/>
          </a:p>
          <a:p>
            <a:pPr marL="342900" marR="0" lvl="0" indent="-342900" algn="l" rtl="0">
              <a:spcBef>
                <a:spcPts val="0"/>
              </a:spcBef>
              <a:spcAft>
                <a:spcPts val="0"/>
              </a:spcAft>
              <a:buClr>
                <a:schemeClr val="dk1"/>
              </a:buClr>
              <a:buSzPts val="1800"/>
              <a:buFont typeface="Arial"/>
              <a:buAutoNum type="arabicPeriod"/>
            </a:pPr>
            <a:r>
              <a:rPr lang="en-US" sz="1800" dirty="0">
                <a:solidFill>
                  <a:schemeClr val="dk1"/>
                </a:solidFill>
                <a:latin typeface="Trebuchet MS"/>
                <a:ea typeface="Trebuchet MS"/>
                <a:cs typeface="Trebuchet MS"/>
                <a:sym typeface="Trebuchet MS"/>
              </a:rPr>
              <a:t>East Sabah waters</a:t>
            </a:r>
            <a:endParaRPr dirty="0"/>
          </a:p>
          <a:p>
            <a:pPr marL="342900" marR="0" lvl="0" indent="-228600" algn="l" rtl="0">
              <a:spcBef>
                <a:spcPts val="0"/>
              </a:spcBef>
              <a:spcAft>
                <a:spcPts val="0"/>
              </a:spcAft>
              <a:buClr>
                <a:schemeClr val="dk1"/>
              </a:buClr>
              <a:buSzPts val="1800"/>
              <a:buFont typeface="Arial"/>
              <a:buNone/>
            </a:pPr>
            <a:endParaRPr sz="1800" dirty="0">
              <a:solidFill>
                <a:schemeClr val="dk1"/>
              </a:solidFill>
              <a:latin typeface="Trebuchet MS"/>
              <a:ea typeface="Trebuchet MS"/>
              <a:cs typeface="Trebuchet MS"/>
              <a:sym typeface="Trebuchet MS"/>
            </a:endParaRPr>
          </a:p>
        </p:txBody>
      </p:sp>
      <p:sp>
        <p:nvSpPr>
          <p:cNvPr id="591" name="Google Shape;591;p21"/>
          <p:cNvSpPr/>
          <p:nvPr/>
        </p:nvSpPr>
        <p:spPr>
          <a:xfrm>
            <a:off x="1297532" y="1998386"/>
            <a:ext cx="360000" cy="360000"/>
          </a:xfrm>
          <a:prstGeom prst="ellipse">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Trebuchet MS"/>
                <a:ea typeface="Trebuchet MS"/>
                <a:cs typeface="Trebuchet MS"/>
                <a:sym typeface="Trebuchet MS"/>
              </a:rPr>
              <a:t>1</a:t>
            </a:r>
            <a:endParaRPr sz="1800">
              <a:solidFill>
                <a:schemeClr val="lt1"/>
              </a:solidFill>
              <a:latin typeface="Trebuchet MS"/>
              <a:ea typeface="Trebuchet MS"/>
              <a:cs typeface="Trebuchet MS"/>
              <a:sym typeface="Trebuchet MS"/>
            </a:endParaRPr>
          </a:p>
        </p:txBody>
      </p:sp>
      <p:sp>
        <p:nvSpPr>
          <p:cNvPr id="592" name="Google Shape;592;p21"/>
          <p:cNvSpPr/>
          <p:nvPr/>
        </p:nvSpPr>
        <p:spPr>
          <a:xfrm>
            <a:off x="2017612" y="2934490"/>
            <a:ext cx="360000" cy="360000"/>
          </a:xfrm>
          <a:prstGeom prst="ellipse">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Trebuchet MS"/>
                <a:ea typeface="Trebuchet MS"/>
                <a:cs typeface="Trebuchet MS"/>
                <a:sym typeface="Trebuchet MS"/>
              </a:rPr>
              <a:t>2</a:t>
            </a:r>
            <a:endParaRPr sz="1800">
              <a:solidFill>
                <a:schemeClr val="lt1"/>
              </a:solidFill>
              <a:latin typeface="Trebuchet MS"/>
              <a:ea typeface="Trebuchet MS"/>
              <a:cs typeface="Trebuchet MS"/>
              <a:sym typeface="Trebuchet MS"/>
            </a:endParaRPr>
          </a:p>
        </p:txBody>
      </p:sp>
      <p:sp>
        <p:nvSpPr>
          <p:cNvPr id="593" name="Google Shape;593;p21"/>
          <p:cNvSpPr/>
          <p:nvPr/>
        </p:nvSpPr>
        <p:spPr>
          <a:xfrm>
            <a:off x="2521668" y="1782362"/>
            <a:ext cx="360000" cy="360000"/>
          </a:xfrm>
          <a:prstGeom prst="ellipse">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Trebuchet MS"/>
                <a:ea typeface="Trebuchet MS"/>
                <a:cs typeface="Trebuchet MS"/>
                <a:sym typeface="Trebuchet MS"/>
              </a:rPr>
              <a:t>3</a:t>
            </a:r>
            <a:endParaRPr sz="1800">
              <a:solidFill>
                <a:schemeClr val="lt1"/>
              </a:solidFill>
              <a:latin typeface="Trebuchet MS"/>
              <a:ea typeface="Trebuchet MS"/>
              <a:cs typeface="Trebuchet MS"/>
              <a:sym typeface="Trebuchet MS"/>
            </a:endParaRPr>
          </a:p>
        </p:txBody>
      </p:sp>
      <p:sp>
        <p:nvSpPr>
          <p:cNvPr id="594" name="Google Shape;594;p21"/>
          <p:cNvSpPr/>
          <p:nvPr/>
        </p:nvSpPr>
        <p:spPr>
          <a:xfrm>
            <a:off x="2665684" y="2646458"/>
            <a:ext cx="360000" cy="360000"/>
          </a:xfrm>
          <a:prstGeom prst="ellipse">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Trebuchet MS"/>
                <a:ea typeface="Trebuchet MS"/>
                <a:cs typeface="Trebuchet MS"/>
                <a:sym typeface="Trebuchet MS"/>
              </a:rPr>
              <a:t>4</a:t>
            </a:r>
            <a:endParaRPr sz="1800">
              <a:solidFill>
                <a:schemeClr val="lt1"/>
              </a:solidFill>
              <a:latin typeface="Trebuchet MS"/>
              <a:ea typeface="Trebuchet MS"/>
              <a:cs typeface="Trebuchet MS"/>
              <a:sym typeface="Trebuchet MS"/>
            </a:endParaRPr>
          </a:p>
        </p:txBody>
      </p:sp>
      <p:sp>
        <p:nvSpPr>
          <p:cNvPr id="595" name="Google Shape;595;p21"/>
          <p:cNvSpPr/>
          <p:nvPr/>
        </p:nvSpPr>
        <p:spPr>
          <a:xfrm>
            <a:off x="4753916" y="2214410"/>
            <a:ext cx="360000" cy="360000"/>
          </a:xfrm>
          <a:prstGeom prst="ellipse">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Trebuchet MS"/>
                <a:ea typeface="Trebuchet MS"/>
                <a:cs typeface="Trebuchet MS"/>
                <a:sym typeface="Trebuchet MS"/>
              </a:rPr>
              <a:t>5</a:t>
            </a:r>
            <a:endParaRPr sz="1800">
              <a:solidFill>
                <a:schemeClr val="lt1"/>
              </a:solidFill>
              <a:latin typeface="Trebuchet MS"/>
              <a:ea typeface="Trebuchet MS"/>
              <a:cs typeface="Trebuchet MS"/>
              <a:sym typeface="Trebuchet MS"/>
            </a:endParaRPr>
          </a:p>
        </p:txBody>
      </p:sp>
      <p:sp>
        <p:nvSpPr>
          <p:cNvPr id="596" name="Google Shape;596;p21"/>
          <p:cNvSpPr/>
          <p:nvPr/>
        </p:nvSpPr>
        <p:spPr>
          <a:xfrm>
            <a:off x="5762028" y="1422322"/>
            <a:ext cx="360000" cy="360000"/>
          </a:xfrm>
          <a:prstGeom prst="ellipse">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Trebuchet MS"/>
                <a:ea typeface="Trebuchet MS"/>
                <a:cs typeface="Trebuchet MS"/>
                <a:sym typeface="Trebuchet MS"/>
              </a:rPr>
              <a:t>6</a:t>
            </a:r>
            <a:endParaRPr sz="1800">
              <a:solidFill>
                <a:schemeClr val="lt1"/>
              </a:solidFill>
              <a:latin typeface="Trebuchet MS"/>
              <a:ea typeface="Trebuchet MS"/>
              <a:cs typeface="Trebuchet MS"/>
              <a:sym typeface="Trebuchet MS"/>
            </a:endParaRPr>
          </a:p>
        </p:txBody>
      </p:sp>
      <p:sp>
        <p:nvSpPr>
          <p:cNvPr id="597" name="Google Shape;597;p21"/>
          <p:cNvSpPr/>
          <p:nvPr/>
        </p:nvSpPr>
        <p:spPr>
          <a:xfrm>
            <a:off x="6914156" y="2286418"/>
            <a:ext cx="360000" cy="360000"/>
          </a:xfrm>
          <a:prstGeom prst="ellipse">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Trebuchet MS"/>
                <a:ea typeface="Trebuchet MS"/>
                <a:cs typeface="Trebuchet MS"/>
                <a:sym typeface="Trebuchet MS"/>
              </a:rPr>
              <a:t>7</a:t>
            </a:r>
            <a:endParaRPr sz="1800">
              <a:solidFill>
                <a:schemeClr val="lt1"/>
              </a:solidFill>
              <a:latin typeface="Trebuchet MS"/>
              <a:ea typeface="Trebuchet MS"/>
              <a:cs typeface="Trebuchet MS"/>
              <a:sym typeface="Trebuchet MS"/>
            </a:endParaRPr>
          </a:p>
        </p:txBody>
      </p:sp>
      <p:sp>
        <p:nvSpPr>
          <p:cNvPr id="598" name="Google Shape;598;p21"/>
          <p:cNvSpPr txBox="1"/>
          <p:nvPr/>
        </p:nvSpPr>
        <p:spPr>
          <a:xfrm>
            <a:off x="801074" y="141761"/>
            <a:ext cx="10515600" cy="549275"/>
          </a:xfrm>
          <a:prstGeom prst="rect">
            <a:avLst/>
          </a:prstGeom>
          <a:noFill/>
          <a:ln>
            <a:noFill/>
          </a:ln>
        </p:spPr>
        <p:txBody>
          <a:bodyPr spcFirstLastPara="1" wrap="square" lIns="91425" tIns="45700" rIns="91425" bIns="45700" anchor="ctr" anchorCtr="0">
            <a:normAutofit fontScale="82500" lnSpcReduction="10000"/>
          </a:bodyPr>
          <a:lstStyle/>
          <a:p>
            <a:pPr marL="0" marR="0" lvl="0" indent="0" algn="ctr" rtl="0">
              <a:spcBef>
                <a:spcPts val="0"/>
              </a:spcBef>
              <a:spcAft>
                <a:spcPts val="0"/>
              </a:spcAft>
              <a:buNone/>
            </a:pPr>
            <a:r>
              <a:rPr lang="en-US" sz="3600" b="1">
                <a:solidFill>
                  <a:srgbClr val="002060"/>
                </a:solidFill>
                <a:latin typeface="Arial"/>
                <a:ea typeface="Arial"/>
                <a:cs typeface="Arial"/>
                <a:sym typeface="Arial"/>
              </a:rPr>
              <a:t>PROPOSED FISHERIES MANAGEMENT AREAS (FMA)</a:t>
            </a:r>
            <a:endParaRPr sz="3600" b="1">
              <a:solidFill>
                <a:srgbClr val="00206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C81875-0AD3-1200-CEB1-6A17F6F6E0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C6243B-636D-8456-47B0-48D39895D52F}"/>
              </a:ext>
            </a:extLst>
          </p:cNvPr>
          <p:cNvSpPr>
            <a:spLocks noGrp="1"/>
          </p:cNvSpPr>
          <p:nvPr>
            <p:ph type="title"/>
          </p:nvPr>
        </p:nvSpPr>
        <p:spPr>
          <a:xfrm>
            <a:off x="609600" y="2351809"/>
            <a:ext cx="10972800" cy="582613"/>
          </a:xfrm>
        </p:spPr>
        <p:txBody>
          <a:bodyPr/>
          <a:lstStyle/>
          <a:p>
            <a:pPr lvl="0" algn="ctr">
              <a:buClr>
                <a:schemeClr val="accent1"/>
              </a:buClr>
              <a:buSzPts val="2880"/>
            </a:pPr>
            <a:r>
              <a:rPr lang="en-US" b="1">
                <a:solidFill>
                  <a:srgbClr val="008000"/>
                </a:solidFill>
              </a:rPr>
              <a:t>CHALLENGES &amp; ISSUES </a:t>
            </a:r>
            <a:endParaRPr lang="en-US" dirty="0"/>
          </a:p>
        </p:txBody>
      </p:sp>
    </p:spTree>
    <p:extLst>
      <p:ext uri="{BB962C8B-B14F-4D97-AF65-F5344CB8AC3E}">
        <p14:creationId xmlns:p14="http://schemas.microsoft.com/office/powerpoint/2010/main" val="7704678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18"/>
        <p:cNvGrpSpPr/>
        <p:nvPr/>
      </p:nvGrpSpPr>
      <p:grpSpPr>
        <a:xfrm>
          <a:off x="0" y="0"/>
          <a:ext cx="0" cy="0"/>
          <a:chOff x="0" y="0"/>
          <a:chExt cx="0" cy="0"/>
        </a:xfrm>
      </p:grpSpPr>
      <p:sp>
        <p:nvSpPr>
          <p:cNvPr id="1119" name="Google Shape;1119;g2b485f4a74a_0_0"/>
          <p:cNvSpPr txBox="1">
            <a:spLocks noGrp="1"/>
          </p:cNvSpPr>
          <p:nvPr>
            <p:ph type="ctrTitle"/>
          </p:nvPr>
        </p:nvSpPr>
        <p:spPr>
          <a:xfrm>
            <a:off x="-74525" y="161224"/>
            <a:ext cx="9419491" cy="7704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MY" dirty="0"/>
              <a:t>CHALLENGES &amp; ISSUES </a:t>
            </a:r>
            <a:br>
              <a:rPr lang="en-MY" dirty="0"/>
            </a:br>
            <a:r>
              <a:rPr lang="en-MY" dirty="0"/>
              <a:t>IN SMALL SCALE FISHERIES</a:t>
            </a:r>
            <a:endParaRPr dirty="0"/>
          </a:p>
        </p:txBody>
      </p:sp>
      <p:grpSp>
        <p:nvGrpSpPr>
          <p:cNvPr id="1120" name="Google Shape;1120;g2b485f4a74a_0_0"/>
          <p:cNvGrpSpPr/>
          <p:nvPr/>
        </p:nvGrpSpPr>
        <p:grpSpPr>
          <a:xfrm>
            <a:off x="2310928" y="1394418"/>
            <a:ext cx="5805183" cy="3880707"/>
            <a:chOff x="6405746" y="1172343"/>
            <a:chExt cx="5805183" cy="3880707"/>
          </a:xfrm>
        </p:grpSpPr>
        <p:sp>
          <p:nvSpPr>
            <p:cNvPr id="1121" name="Google Shape;1121;g2b485f4a74a_0_0"/>
            <p:cNvSpPr/>
            <p:nvPr/>
          </p:nvSpPr>
          <p:spPr>
            <a:xfrm>
              <a:off x="6728365" y="1212643"/>
              <a:ext cx="2122200" cy="1970400"/>
            </a:xfrm>
            <a:prstGeom prst="ellipse">
              <a:avLst/>
            </a:prstGeom>
            <a:solidFill>
              <a:srgbClr val="D3D3D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1122" name="Google Shape;1122;g2b485f4a74a_0_0"/>
            <p:cNvSpPr txBox="1"/>
            <p:nvPr/>
          </p:nvSpPr>
          <p:spPr>
            <a:xfrm>
              <a:off x="6720134" y="1658998"/>
              <a:ext cx="2138700" cy="831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MY" sz="2400">
                  <a:solidFill>
                    <a:schemeClr val="dk1"/>
                  </a:solidFill>
                  <a:latin typeface="Trebuchet MS"/>
                  <a:ea typeface="Trebuchet MS"/>
                  <a:cs typeface="Trebuchet MS"/>
                  <a:sym typeface="Trebuchet MS"/>
                </a:rPr>
                <a:t>Fish Stock assessment</a:t>
              </a:r>
              <a:endParaRPr/>
            </a:p>
          </p:txBody>
        </p:sp>
        <p:sp>
          <p:nvSpPr>
            <p:cNvPr id="1123" name="Google Shape;1123;g2b485f4a74a_0_0"/>
            <p:cNvSpPr/>
            <p:nvPr/>
          </p:nvSpPr>
          <p:spPr>
            <a:xfrm>
              <a:off x="9821129" y="1172343"/>
              <a:ext cx="2389800" cy="2186100"/>
            </a:xfrm>
            <a:prstGeom prst="ellipse">
              <a:avLst/>
            </a:prstGeom>
            <a:solidFill>
              <a:srgbClr val="B0B0B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1124" name="Google Shape;1124;g2b485f4a74a_0_0"/>
            <p:cNvSpPr txBox="1"/>
            <p:nvPr/>
          </p:nvSpPr>
          <p:spPr>
            <a:xfrm>
              <a:off x="10041610" y="1462124"/>
              <a:ext cx="2038200" cy="144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MY" sz="2800" dirty="0">
                  <a:solidFill>
                    <a:schemeClr val="dk1"/>
                  </a:solidFill>
                  <a:latin typeface="Trebuchet MS"/>
                  <a:ea typeface="Trebuchet MS"/>
                  <a:cs typeface="Trebuchet MS"/>
                  <a:sym typeface="Trebuchet MS"/>
                </a:rPr>
                <a:t>IUU Fishing</a:t>
              </a:r>
              <a:endParaRPr dirty="0"/>
            </a:p>
            <a:p>
              <a:pPr marL="0" marR="0" lvl="0" indent="0" algn="ctr" rtl="0">
                <a:spcBef>
                  <a:spcPts val="0"/>
                </a:spcBef>
                <a:spcAft>
                  <a:spcPts val="0"/>
                </a:spcAft>
                <a:buNone/>
              </a:pPr>
              <a:r>
                <a:rPr lang="en-MY" sz="2000" dirty="0">
                  <a:solidFill>
                    <a:schemeClr val="dk1"/>
                  </a:solidFill>
                  <a:latin typeface="Trebuchet MS"/>
                  <a:ea typeface="Trebuchet MS"/>
                  <a:cs typeface="Trebuchet MS"/>
                  <a:sym typeface="Trebuchet MS"/>
                </a:rPr>
                <a:t>(Traceability, MCS &amp; Catch Certificate)</a:t>
              </a:r>
              <a:endParaRPr sz="1800" dirty="0">
                <a:solidFill>
                  <a:schemeClr val="dk1"/>
                </a:solidFill>
                <a:latin typeface="Trebuchet MS"/>
                <a:ea typeface="Trebuchet MS"/>
                <a:cs typeface="Trebuchet MS"/>
                <a:sym typeface="Trebuchet MS"/>
              </a:endParaRPr>
            </a:p>
          </p:txBody>
        </p:sp>
        <p:sp>
          <p:nvSpPr>
            <p:cNvPr id="1125" name="Google Shape;1125;g2b485f4a74a_0_0"/>
            <p:cNvSpPr/>
            <p:nvPr/>
          </p:nvSpPr>
          <p:spPr>
            <a:xfrm>
              <a:off x="6540121" y="3350547"/>
              <a:ext cx="1473300" cy="1344900"/>
            </a:xfrm>
            <a:prstGeom prst="ellipse">
              <a:avLst/>
            </a:prstGeom>
            <a:solidFill>
              <a:srgbClr val="D3D3D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1126" name="Google Shape;1126;g2b485f4a74a_0_0"/>
            <p:cNvSpPr txBox="1"/>
            <p:nvPr/>
          </p:nvSpPr>
          <p:spPr>
            <a:xfrm>
              <a:off x="6405746" y="3639501"/>
              <a:ext cx="1607700" cy="738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MY" sz="1800">
                  <a:solidFill>
                    <a:schemeClr val="dk1"/>
                  </a:solidFill>
                  <a:latin typeface="Trebuchet MS"/>
                  <a:ea typeface="Trebuchet MS"/>
                  <a:cs typeface="Trebuchet MS"/>
                  <a:sym typeface="Trebuchet MS"/>
                </a:rPr>
                <a:t>Fish Loss </a:t>
              </a:r>
              <a:r>
                <a:rPr lang="en-MY" sz="1200">
                  <a:solidFill>
                    <a:schemeClr val="dk1"/>
                  </a:solidFill>
                  <a:latin typeface="Trebuchet MS"/>
                  <a:ea typeface="Trebuchet MS"/>
                  <a:cs typeface="Trebuchet MS"/>
                  <a:sym typeface="Trebuchet MS"/>
                </a:rPr>
                <a:t>(Quantity, Quality &amp; Nutrition)</a:t>
              </a:r>
              <a:endParaRPr/>
            </a:p>
          </p:txBody>
        </p:sp>
        <p:sp>
          <p:nvSpPr>
            <p:cNvPr id="1127" name="Google Shape;1127;g2b485f4a74a_0_0"/>
            <p:cNvSpPr/>
            <p:nvPr/>
          </p:nvSpPr>
          <p:spPr>
            <a:xfrm>
              <a:off x="10477823" y="3578850"/>
              <a:ext cx="1444200" cy="1474200"/>
            </a:xfrm>
            <a:prstGeom prst="ellipse">
              <a:avLst/>
            </a:prstGeom>
            <a:solidFill>
              <a:srgbClr val="D3D3D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1128" name="Google Shape;1128;g2b485f4a74a_0_0"/>
            <p:cNvSpPr txBox="1"/>
            <p:nvPr/>
          </p:nvSpPr>
          <p:spPr>
            <a:xfrm>
              <a:off x="10565309" y="3797417"/>
              <a:ext cx="1369500" cy="1077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MY" sz="1600">
                  <a:solidFill>
                    <a:schemeClr val="dk1"/>
                  </a:solidFill>
                  <a:latin typeface="Trebuchet MS"/>
                  <a:ea typeface="Trebuchet MS"/>
                  <a:cs typeface="Trebuchet MS"/>
                  <a:sym typeface="Trebuchet MS"/>
                </a:rPr>
                <a:t>By-Catch, Discard &amp; Ghost Fishing</a:t>
              </a:r>
              <a:endParaRPr/>
            </a:p>
          </p:txBody>
        </p:sp>
      </p:grpSp>
      <p:grpSp>
        <p:nvGrpSpPr>
          <p:cNvPr id="1129" name="Google Shape;1129;g2b485f4a74a_0_0"/>
          <p:cNvGrpSpPr/>
          <p:nvPr/>
        </p:nvGrpSpPr>
        <p:grpSpPr>
          <a:xfrm>
            <a:off x="3483420" y="2305534"/>
            <a:ext cx="3227155" cy="3851399"/>
            <a:chOff x="6274573" y="1632372"/>
            <a:chExt cx="3227155" cy="3851399"/>
          </a:xfrm>
        </p:grpSpPr>
        <p:sp>
          <p:nvSpPr>
            <p:cNvPr id="1130" name="Google Shape;1130;g2b485f4a74a_0_0"/>
            <p:cNvSpPr/>
            <p:nvPr/>
          </p:nvSpPr>
          <p:spPr>
            <a:xfrm>
              <a:off x="6274573" y="3760871"/>
              <a:ext cx="1730100" cy="1722900"/>
            </a:xfrm>
            <a:prstGeom prst="ellipse">
              <a:avLst/>
            </a:prstGeom>
            <a:solidFill>
              <a:srgbClr val="0000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1131" name="Google Shape;1131;g2b485f4a74a_0_0"/>
            <p:cNvSpPr txBox="1"/>
            <p:nvPr/>
          </p:nvSpPr>
          <p:spPr>
            <a:xfrm>
              <a:off x="6382929" y="3924713"/>
              <a:ext cx="1448700" cy="1354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MY" sz="1800">
                  <a:solidFill>
                    <a:schemeClr val="lt1"/>
                  </a:solidFill>
                  <a:latin typeface="Trebuchet MS"/>
                  <a:ea typeface="Trebuchet MS"/>
                  <a:cs typeface="Trebuchet MS"/>
                  <a:sym typeface="Trebuchet MS"/>
                </a:rPr>
                <a:t>Climate Change</a:t>
              </a:r>
              <a:endParaRPr/>
            </a:p>
            <a:p>
              <a:pPr marL="0" marR="0" lvl="0" indent="0" algn="ctr" rtl="0">
                <a:spcBef>
                  <a:spcPts val="0"/>
                </a:spcBef>
                <a:spcAft>
                  <a:spcPts val="0"/>
                </a:spcAft>
                <a:buNone/>
              </a:pPr>
              <a:r>
                <a:rPr lang="en-MY" sz="1400">
                  <a:solidFill>
                    <a:schemeClr val="lt1"/>
                  </a:solidFill>
                  <a:latin typeface="Trebuchet MS"/>
                  <a:ea typeface="Trebuchet MS"/>
                  <a:cs typeface="Trebuchet MS"/>
                  <a:sym typeface="Trebuchet MS"/>
                </a:rPr>
                <a:t>(Resilience: Adaptation and mitigation</a:t>
              </a:r>
              <a:r>
                <a:rPr lang="en-MY" sz="1800">
                  <a:solidFill>
                    <a:schemeClr val="lt1"/>
                  </a:solidFill>
                  <a:latin typeface="Trebuchet MS"/>
                  <a:ea typeface="Trebuchet MS"/>
                  <a:cs typeface="Trebuchet MS"/>
                  <a:sym typeface="Trebuchet MS"/>
                </a:rPr>
                <a:t>)</a:t>
              </a:r>
              <a:endParaRPr/>
            </a:p>
          </p:txBody>
        </p:sp>
        <p:sp>
          <p:nvSpPr>
            <p:cNvPr id="1132" name="Google Shape;1132;g2b485f4a74a_0_0"/>
            <p:cNvSpPr/>
            <p:nvPr/>
          </p:nvSpPr>
          <p:spPr>
            <a:xfrm>
              <a:off x="6829222" y="1632372"/>
              <a:ext cx="2400300" cy="2338500"/>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1133" name="Google Shape;1133;g2b485f4a74a_0_0"/>
            <p:cNvSpPr txBox="1"/>
            <p:nvPr/>
          </p:nvSpPr>
          <p:spPr>
            <a:xfrm>
              <a:off x="7134221" y="1947771"/>
              <a:ext cx="1765800" cy="1508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MY" sz="1800">
                  <a:solidFill>
                    <a:schemeClr val="lt1"/>
                  </a:solidFill>
                  <a:latin typeface="Trebuchet MS"/>
                  <a:ea typeface="Trebuchet MS"/>
                  <a:cs typeface="Trebuchet MS"/>
                  <a:sym typeface="Trebuchet MS"/>
                </a:rPr>
                <a:t>Environmental Degradation </a:t>
              </a:r>
              <a:r>
                <a:rPr lang="en-MY" sz="1400">
                  <a:solidFill>
                    <a:schemeClr val="lt1"/>
                  </a:solidFill>
                  <a:latin typeface="Trebuchet MS"/>
                  <a:ea typeface="Trebuchet MS"/>
                  <a:cs typeface="Trebuchet MS"/>
                  <a:sym typeface="Trebuchet MS"/>
                </a:rPr>
                <a:t>(Destructive Fishing practices &amp; Pollution from</a:t>
              </a:r>
              <a:endParaRPr/>
            </a:p>
            <a:p>
              <a:pPr marL="0" marR="0" lvl="0" indent="0" algn="ctr" rtl="0">
                <a:spcBef>
                  <a:spcPts val="0"/>
                </a:spcBef>
                <a:spcAft>
                  <a:spcPts val="0"/>
                </a:spcAft>
                <a:buNone/>
              </a:pPr>
              <a:r>
                <a:rPr lang="en-MY" sz="1400">
                  <a:solidFill>
                    <a:schemeClr val="lt1"/>
                  </a:solidFill>
                  <a:latin typeface="Trebuchet MS"/>
                  <a:ea typeface="Trebuchet MS"/>
                  <a:cs typeface="Trebuchet MS"/>
                  <a:sym typeface="Trebuchet MS"/>
                </a:rPr>
                <a:t>Fisheries &amp; Aqua)</a:t>
              </a:r>
              <a:endParaRPr/>
            </a:p>
          </p:txBody>
        </p:sp>
        <p:sp>
          <p:nvSpPr>
            <p:cNvPr id="1134" name="Google Shape;1134;g2b485f4a74a_0_0"/>
            <p:cNvSpPr/>
            <p:nvPr/>
          </p:nvSpPr>
          <p:spPr>
            <a:xfrm>
              <a:off x="8107628" y="4040202"/>
              <a:ext cx="1394100" cy="1338900"/>
            </a:xfrm>
            <a:prstGeom prst="ellipse">
              <a:avLst/>
            </a:prstGeom>
            <a:solidFill>
              <a:srgbClr val="0000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1135" name="Google Shape;1135;g2b485f4a74a_0_0"/>
            <p:cNvSpPr txBox="1"/>
            <p:nvPr/>
          </p:nvSpPr>
          <p:spPr>
            <a:xfrm>
              <a:off x="8259424" y="4180469"/>
              <a:ext cx="1090500" cy="1031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MY" sz="1400">
                  <a:solidFill>
                    <a:schemeClr val="lt1"/>
                  </a:solidFill>
                  <a:latin typeface="Trebuchet MS"/>
                  <a:ea typeface="Trebuchet MS"/>
                  <a:cs typeface="Trebuchet MS"/>
                  <a:sym typeface="Trebuchet MS"/>
                </a:rPr>
                <a:t>Market Measures</a:t>
              </a:r>
              <a:endParaRPr/>
            </a:p>
            <a:p>
              <a:pPr marL="0" marR="0" lvl="0" indent="0" algn="ctr" rtl="0">
                <a:spcBef>
                  <a:spcPts val="0"/>
                </a:spcBef>
                <a:spcAft>
                  <a:spcPts val="0"/>
                </a:spcAft>
                <a:buNone/>
              </a:pPr>
              <a:r>
                <a:rPr lang="en-MY" sz="1100">
                  <a:solidFill>
                    <a:schemeClr val="lt1"/>
                  </a:solidFill>
                  <a:latin typeface="Trebuchet MS"/>
                  <a:ea typeface="Trebuchet MS"/>
                  <a:cs typeface="Trebuchet MS"/>
                  <a:sym typeface="Trebuchet MS"/>
                </a:rPr>
                <a:t>(Tariff &amp; Non Tariff, Market Access)</a:t>
              </a:r>
              <a:endParaRPr/>
            </a:p>
          </p:txBody>
        </p:sp>
      </p:grpSp>
      <p:pic>
        <p:nvPicPr>
          <p:cNvPr id="1136" name="Google Shape;1136;g2b485f4a74a_0_0"/>
          <p:cNvPicPr preferRelativeResize="0"/>
          <p:nvPr/>
        </p:nvPicPr>
        <p:blipFill rotWithShape="1">
          <a:blip r:embed="rId3">
            <a:alphaModFix/>
          </a:blip>
          <a:srcRect/>
          <a:stretch/>
        </p:blipFill>
        <p:spPr>
          <a:xfrm>
            <a:off x="8206800" y="3409435"/>
            <a:ext cx="3619490" cy="2972506"/>
          </a:xfrm>
          <a:prstGeom prst="rect">
            <a:avLst/>
          </a:prstGeom>
          <a:noFill/>
          <a:ln>
            <a:noFill/>
          </a:ln>
        </p:spPr>
      </p:pic>
    </p:spTree>
    <p:extLst>
      <p:ext uri="{BB962C8B-B14F-4D97-AF65-F5344CB8AC3E}">
        <p14:creationId xmlns:p14="http://schemas.microsoft.com/office/powerpoint/2010/main" val="39239503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18"/>
        <p:cNvGrpSpPr/>
        <p:nvPr/>
      </p:nvGrpSpPr>
      <p:grpSpPr>
        <a:xfrm>
          <a:off x="0" y="0"/>
          <a:ext cx="0" cy="0"/>
          <a:chOff x="0" y="0"/>
          <a:chExt cx="0" cy="0"/>
        </a:xfrm>
      </p:grpSpPr>
      <p:sp>
        <p:nvSpPr>
          <p:cNvPr id="1119" name="Google Shape;1119;g2b485f4a74a_0_0"/>
          <p:cNvSpPr txBox="1">
            <a:spLocks noGrp="1"/>
          </p:cNvSpPr>
          <p:nvPr>
            <p:ph type="ctrTitle"/>
          </p:nvPr>
        </p:nvSpPr>
        <p:spPr>
          <a:xfrm>
            <a:off x="450495" y="119792"/>
            <a:ext cx="8884424" cy="7704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MY" dirty="0"/>
              <a:t>CHALLENGES &amp; ISSUES </a:t>
            </a:r>
            <a:br>
              <a:rPr lang="en-MY" dirty="0"/>
            </a:br>
            <a:r>
              <a:rPr lang="en-MY" dirty="0"/>
              <a:t>IN COLLECTING DATA</a:t>
            </a:r>
            <a:endParaRPr dirty="0"/>
          </a:p>
        </p:txBody>
      </p:sp>
      <p:grpSp>
        <p:nvGrpSpPr>
          <p:cNvPr id="1120" name="Google Shape;1120;g2b485f4a74a_0_0"/>
          <p:cNvGrpSpPr/>
          <p:nvPr/>
        </p:nvGrpSpPr>
        <p:grpSpPr>
          <a:xfrm>
            <a:off x="2343790" y="1178812"/>
            <a:ext cx="5945370" cy="3704823"/>
            <a:chOff x="6405746" y="1172343"/>
            <a:chExt cx="5945370" cy="3704823"/>
          </a:xfrm>
        </p:grpSpPr>
        <p:sp>
          <p:nvSpPr>
            <p:cNvPr id="1121" name="Google Shape;1121;g2b485f4a74a_0_0"/>
            <p:cNvSpPr/>
            <p:nvPr/>
          </p:nvSpPr>
          <p:spPr>
            <a:xfrm>
              <a:off x="7246889" y="1388043"/>
              <a:ext cx="2122200" cy="1970400"/>
            </a:xfrm>
            <a:prstGeom prst="ellipse">
              <a:avLst/>
            </a:prstGeom>
            <a:solidFill>
              <a:srgbClr val="D3D3D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1122" name="Google Shape;1122;g2b485f4a74a_0_0"/>
            <p:cNvSpPr txBox="1"/>
            <p:nvPr/>
          </p:nvSpPr>
          <p:spPr>
            <a:xfrm>
              <a:off x="7209596" y="1866027"/>
              <a:ext cx="2138700"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MY" sz="2400" dirty="0">
                  <a:solidFill>
                    <a:schemeClr val="dk1"/>
                  </a:solidFill>
                  <a:latin typeface="Trebuchet MS"/>
                  <a:ea typeface="Trebuchet MS"/>
                  <a:cs typeface="Trebuchet MS"/>
                  <a:sym typeface="Trebuchet MS"/>
                </a:rPr>
                <a:t>Too Dispersed landing site</a:t>
              </a:r>
              <a:endParaRPr dirty="0"/>
            </a:p>
          </p:txBody>
        </p:sp>
        <p:sp>
          <p:nvSpPr>
            <p:cNvPr id="1123" name="Google Shape;1123;g2b485f4a74a_0_0"/>
            <p:cNvSpPr/>
            <p:nvPr/>
          </p:nvSpPr>
          <p:spPr>
            <a:xfrm>
              <a:off x="9821129" y="1172343"/>
              <a:ext cx="2389800" cy="2186100"/>
            </a:xfrm>
            <a:prstGeom prst="ellipse">
              <a:avLst/>
            </a:prstGeom>
            <a:solidFill>
              <a:srgbClr val="B0B0B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1124" name="Google Shape;1124;g2b485f4a74a_0_0"/>
            <p:cNvSpPr txBox="1"/>
            <p:nvPr/>
          </p:nvSpPr>
          <p:spPr>
            <a:xfrm>
              <a:off x="10312916" y="1702490"/>
              <a:ext cx="2038200" cy="95406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MY" sz="2800" dirty="0">
                  <a:solidFill>
                    <a:schemeClr val="dk1"/>
                  </a:solidFill>
                  <a:latin typeface="Trebuchet MS"/>
                  <a:ea typeface="Trebuchet MS"/>
                  <a:cs typeface="Trebuchet MS"/>
                  <a:sym typeface="Trebuchet MS"/>
                </a:rPr>
                <a:t>Limited budget</a:t>
              </a:r>
              <a:endParaRPr sz="1800" dirty="0">
                <a:solidFill>
                  <a:schemeClr val="dk1"/>
                </a:solidFill>
                <a:latin typeface="Trebuchet MS"/>
                <a:ea typeface="Trebuchet MS"/>
                <a:cs typeface="Trebuchet MS"/>
                <a:sym typeface="Trebuchet MS"/>
              </a:endParaRPr>
            </a:p>
          </p:txBody>
        </p:sp>
        <p:sp>
          <p:nvSpPr>
            <p:cNvPr id="1125" name="Google Shape;1125;g2b485f4a74a_0_0"/>
            <p:cNvSpPr/>
            <p:nvPr/>
          </p:nvSpPr>
          <p:spPr>
            <a:xfrm>
              <a:off x="6540121" y="3350547"/>
              <a:ext cx="1473300" cy="1344900"/>
            </a:xfrm>
            <a:prstGeom prst="ellipse">
              <a:avLst/>
            </a:prstGeom>
            <a:solidFill>
              <a:srgbClr val="D3D3D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1126" name="Google Shape;1126;g2b485f4a74a_0_0"/>
            <p:cNvSpPr txBox="1"/>
            <p:nvPr/>
          </p:nvSpPr>
          <p:spPr>
            <a:xfrm>
              <a:off x="6405746" y="3639501"/>
              <a:ext cx="1607700"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MY" sz="1800" dirty="0">
                  <a:solidFill>
                    <a:schemeClr val="dk1"/>
                  </a:solidFill>
                  <a:latin typeface="Trebuchet MS"/>
                  <a:sym typeface="Trebuchet MS"/>
                </a:rPr>
                <a:t>Data securities</a:t>
              </a:r>
              <a:endParaRPr dirty="0"/>
            </a:p>
          </p:txBody>
        </p:sp>
        <p:sp>
          <p:nvSpPr>
            <p:cNvPr id="1127" name="Google Shape;1127;g2b485f4a74a_0_0"/>
            <p:cNvSpPr/>
            <p:nvPr/>
          </p:nvSpPr>
          <p:spPr>
            <a:xfrm>
              <a:off x="10637955" y="3402966"/>
              <a:ext cx="1444200" cy="1474200"/>
            </a:xfrm>
            <a:prstGeom prst="ellipse">
              <a:avLst/>
            </a:prstGeom>
            <a:solidFill>
              <a:srgbClr val="D3D3D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1128" name="Google Shape;1128;g2b485f4a74a_0_0"/>
            <p:cNvSpPr txBox="1"/>
            <p:nvPr/>
          </p:nvSpPr>
          <p:spPr>
            <a:xfrm>
              <a:off x="10603497" y="3812162"/>
              <a:ext cx="1369500"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MY" sz="1600" dirty="0">
                  <a:solidFill>
                    <a:schemeClr val="dk1"/>
                  </a:solidFill>
                  <a:latin typeface="Trebuchet MS"/>
                  <a:ea typeface="Trebuchet MS"/>
                  <a:cs typeface="Trebuchet MS"/>
                  <a:sym typeface="Trebuchet MS"/>
                </a:rPr>
                <a:t>Languages </a:t>
              </a:r>
              <a:r>
                <a:rPr lang="en-MY" sz="1600" dirty="0" err="1">
                  <a:solidFill>
                    <a:schemeClr val="dk1"/>
                  </a:solidFill>
                  <a:latin typeface="Trebuchet MS"/>
                  <a:ea typeface="Trebuchet MS"/>
                  <a:cs typeface="Trebuchet MS"/>
                  <a:sym typeface="Trebuchet MS"/>
                </a:rPr>
                <a:t>barries</a:t>
              </a:r>
              <a:endParaRPr dirty="0"/>
            </a:p>
          </p:txBody>
        </p:sp>
      </p:grpSp>
      <p:grpSp>
        <p:nvGrpSpPr>
          <p:cNvPr id="1129" name="Google Shape;1129;g2b485f4a74a_0_0"/>
          <p:cNvGrpSpPr/>
          <p:nvPr/>
        </p:nvGrpSpPr>
        <p:grpSpPr>
          <a:xfrm>
            <a:off x="3570089" y="2406311"/>
            <a:ext cx="3227155" cy="3536000"/>
            <a:chOff x="6274573" y="1947771"/>
            <a:chExt cx="3227155" cy="3536000"/>
          </a:xfrm>
        </p:grpSpPr>
        <p:sp>
          <p:nvSpPr>
            <p:cNvPr id="1130" name="Google Shape;1130;g2b485f4a74a_0_0"/>
            <p:cNvSpPr/>
            <p:nvPr/>
          </p:nvSpPr>
          <p:spPr>
            <a:xfrm>
              <a:off x="6274573" y="3760871"/>
              <a:ext cx="1730100" cy="1722900"/>
            </a:xfrm>
            <a:prstGeom prst="ellipse">
              <a:avLst/>
            </a:prstGeom>
            <a:solidFill>
              <a:srgbClr val="0000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1131" name="Google Shape;1131;g2b485f4a74a_0_0"/>
            <p:cNvSpPr txBox="1"/>
            <p:nvPr/>
          </p:nvSpPr>
          <p:spPr>
            <a:xfrm>
              <a:off x="6402655" y="4094654"/>
              <a:ext cx="1448700" cy="92328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MY" sz="1800" dirty="0">
                  <a:solidFill>
                    <a:schemeClr val="lt1"/>
                  </a:solidFill>
                  <a:latin typeface="Trebuchet MS"/>
                  <a:ea typeface="Trebuchet MS"/>
                  <a:cs typeface="Trebuchet MS"/>
                  <a:sym typeface="Trebuchet MS"/>
                </a:rPr>
                <a:t>Too many landing sites </a:t>
              </a:r>
              <a:endParaRPr dirty="0"/>
            </a:p>
          </p:txBody>
        </p:sp>
        <p:sp>
          <p:nvSpPr>
            <p:cNvPr id="1133" name="Google Shape;1133;g2b485f4a74a_0_0"/>
            <p:cNvSpPr txBox="1"/>
            <p:nvPr/>
          </p:nvSpPr>
          <p:spPr>
            <a:xfrm>
              <a:off x="7134221" y="1947771"/>
              <a:ext cx="1765800" cy="30773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dirty="0"/>
            </a:p>
          </p:txBody>
        </p:sp>
        <p:sp>
          <p:nvSpPr>
            <p:cNvPr id="1134" name="Google Shape;1134;g2b485f4a74a_0_0"/>
            <p:cNvSpPr/>
            <p:nvPr/>
          </p:nvSpPr>
          <p:spPr>
            <a:xfrm>
              <a:off x="8107628" y="4040202"/>
              <a:ext cx="1394100" cy="1338900"/>
            </a:xfrm>
            <a:prstGeom prst="ellipse">
              <a:avLst/>
            </a:prstGeom>
            <a:solidFill>
              <a:srgbClr val="0000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1135" name="Google Shape;1135;g2b485f4a74a_0_0"/>
            <p:cNvSpPr txBox="1"/>
            <p:nvPr/>
          </p:nvSpPr>
          <p:spPr>
            <a:xfrm>
              <a:off x="8259424" y="4180469"/>
              <a:ext cx="1090500" cy="73862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MY" sz="1400" dirty="0">
                  <a:solidFill>
                    <a:schemeClr val="lt1"/>
                  </a:solidFill>
                  <a:latin typeface="Trebuchet MS"/>
                  <a:ea typeface="Trebuchet MS"/>
                  <a:cs typeface="Trebuchet MS"/>
                  <a:sym typeface="Trebuchet MS"/>
                </a:rPr>
                <a:t>Too many fishers / vessels</a:t>
              </a:r>
              <a:endParaRPr dirty="0"/>
            </a:p>
          </p:txBody>
        </p:sp>
      </p:grpSp>
      <p:pic>
        <p:nvPicPr>
          <p:cNvPr id="1136" name="Google Shape;1136;g2b485f4a74a_0_0"/>
          <p:cNvPicPr preferRelativeResize="0"/>
          <p:nvPr/>
        </p:nvPicPr>
        <p:blipFill rotWithShape="1">
          <a:blip r:embed="rId3">
            <a:alphaModFix/>
          </a:blip>
          <a:srcRect/>
          <a:stretch/>
        </p:blipFill>
        <p:spPr>
          <a:xfrm>
            <a:off x="8206800" y="3409435"/>
            <a:ext cx="3619490" cy="2972506"/>
          </a:xfrm>
          <a:prstGeom prst="rect">
            <a:avLst/>
          </a:prstGeom>
          <a:noFill/>
          <a:ln>
            <a:noFill/>
          </a:ln>
        </p:spPr>
      </p:pic>
      <p:sp>
        <p:nvSpPr>
          <p:cNvPr id="2" name="Google Shape;1134;g2b485f4a74a_0_0">
            <a:extLst>
              <a:ext uri="{FF2B5EF4-FFF2-40B4-BE49-F238E27FC236}">
                <a16:creationId xmlns:a16="http://schemas.microsoft.com/office/drawing/2014/main" id="{0F8BEF7E-2057-1980-19BC-2DA9B9F32643}"/>
              </a:ext>
            </a:extLst>
          </p:cNvPr>
          <p:cNvSpPr/>
          <p:nvPr/>
        </p:nvSpPr>
        <p:spPr>
          <a:xfrm>
            <a:off x="4760466" y="3058293"/>
            <a:ext cx="1394100" cy="1338900"/>
          </a:xfrm>
          <a:prstGeom prst="ellipse">
            <a:avLst/>
          </a:prstGeom>
          <a:solidFill>
            <a:srgbClr val="0000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3" name="Google Shape;1135;g2b485f4a74a_0_0">
            <a:extLst>
              <a:ext uri="{FF2B5EF4-FFF2-40B4-BE49-F238E27FC236}">
                <a16:creationId xmlns:a16="http://schemas.microsoft.com/office/drawing/2014/main" id="{7AFD53F9-67B5-8535-0324-57E2285829D1}"/>
              </a:ext>
            </a:extLst>
          </p:cNvPr>
          <p:cNvSpPr txBox="1"/>
          <p:nvPr/>
        </p:nvSpPr>
        <p:spPr>
          <a:xfrm>
            <a:off x="4940564" y="3347353"/>
            <a:ext cx="1090500" cy="73862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MY" sz="1400" dirty="0">
                <a:solidFill>
                  <a:schemeClr val="lt1"/>
                </a:solidFill>
                <a:latin typeface="Trebuchet MS"/>
                <a:ea typeface="Trebuchet MS"/>
                <a:cs typeface="Trebuchet MS"/>
                <a:sym typeface="Trebuchet MS"/>
              </a:rPr>
              <a:t>Lack of trust in authorities</a:t>
            </a:r>
            <a:endParaRPr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40"/>
        <p:cNvGrpSpPr/>
        <p:nvPr/>
      </p:nvGrpSpPr>
      <p:grpSpPr>
        <a:xfrm>
          <a:off x="0" y="0"/>
          <a:ext cx="0" cy="0"/>
          <a:chOff x="0" y="0"/>
          <a:chExt cx="0" cy="0"/>
        </a:xfrm>
      </p:grpSpPr>
      <p:sp>
        <p:nvSpPr>
          <p:cNvPr id="1141" name="Google Shape;1141;p12"/>
          <p:cNvSpPr txBox="1">
            <a:spLocks noGrp="1"/>
          </p:cNvSpPr>
          <p:nvPr>
            <p:ph type="subTitle" idx="1"/>
          </p:nvPr>
        </p:nvSpPr>
        <p:spPr>
          <a:xfrm>
            <a:off x="200025" y="1495425"/>
            <a:ext cx="9620250" cy="5076824"/>
          </a:xfrm>
          <a:prstGeom prst="rect">
            <a:avLst/>
          </a:prstGeom>
          <a:solidFill>
            <a:schemeClr val="lt1">
              <a:alpha val="41960"/>
            </a:schemeClr>
          </a:solidFill>
          <a:ln>
            <a:noFill/>
          </a:ln>
        </p:spPr>
        <p:txBody>
          <a:bodyPr spcFirstLastPara="1" wrap="square" lIns="91425" tIns="91425" rIns="91425" bIns="91425" anchor="ctr" anchorCtr="0">
            <a:noAutofit/>
          </a:bodyPr>
          <a:lstStyle/>
          <a:p>
            <a:pPr marL="431800" lvl="0" indent="-342900" algn="just" rtl="0">
              <a:lnSpc>
                <a:spcPct val="90000"/>
              </a:lnSpc>
              <a:spcBef>
                <a:spcPts val="0"/>
              </a:spcBef>
              <a:spcAft>
                <a:spcPts val="0"/>
              </a:spcAft>
              <a:buSzPts val="1400"/>
              <a:buFont typeface="Arial" panose="020B0604020202020204" pitchFamily="34" charset="0"/>
              <a:buChar char="•"/>
            </a:pPr>
            <a:endParaRPr sz="2000" dirty="0">
              <a:solidFill>
                <a:srgbClr val="3D699F"/>
              </a:solidFill>
            </a:endParaRPr>
          </a:p>
          <a:p>
            <a:pPr marL="342900" lvl="0" indent="-342900" algn="just" rtl="0">
              <a:lnSpc>
                <a:spcPct val="90000"/>
              </a:lnSpc>
              <a:spcBef>
                <a:spcPts val="0"/>
              </a:spcBef>
              <a:spcAft>
                <a:spcPts val="0"/>
              </a:spcAft>
              <a:buSzPts val="1400"/>
              <a:buFont typeface="Arial" panose="020B0604020202020204" pitchFamily="34" charset="0"/>
              <a:buChar char="•"/>
            </a:pPr>
            <a:r>
              <a:rPr lang="en-MY" sz="2000" dirty="0">
                <a:solidFill>
                  <a:srgbClr val="3D699F"/>
                </a:solidFill>
              </a:rPr>
              <a:t>Aims to create fisheries that are not only economically viable but also profitable and sustainable in the long term while protecting and conserving the environment.</a:t>
            </a:r>
            <a:endParaRPr dirty="0"/>
          </a:p>
          <a:p>
            <a:pPr marL="431800" lvl="0" indent="-342900" algn="just" rtl="0">
              <a:lnSpc>
                <a:spcPct val="90000"/>
              </a:lnSpc>
              <a:spcBef>
                <a:spcPts val="0"/>
              </a:spcBef>
              <a:spcAft>
                <a:spcPts val="0"/>
              </a:spcAft>
              <a:buSzPts val="1400"/>
              <a:buFont typeface="Arial" panose="020B0604020202020204" pitchFamily="34" charset="0"/>
              <a:buChar char="•"/>
            </a:pPr>
            <a:endParaRPr sz="2000" dirty="0">
              <a:solidFill>
                <a:srgbClr val="3D699F"/>
              </a:solidFill>
            </a:endParaRPr>
          </a:p>
          <a:p>
            <a:pPr marL="342900" lvl="0" indent="-342900" algn="just" rtl="0">
              <a:lnSpc>
                <a:spcPct val="90000"/>
              </a:lnSpc>
              <a:spcBef>
                <a:spcPts val="0"/>
              </a:spcBef>
              <a:spcAft>
                <a:spcPts val="0"/>
              </a:spcAft>
              <a:buSzPts val="1400"/>
              <a:buFont typeface="Arial" panose="020B0604020202020204" pitchFamily="34" charset="0"/>
              <a:buChar char="•"/>
            </a:pPr>
            <a:r>
              <a:rPr lang="en-MY" sz="2000" dirty="0">
                <a:solidFill>
                  <a:srgbClr val="3D699F"/>
                </a:solidFill>
              </a:rPr>
              <a:t>Coastal fisheries will be continuously and properly managed and protected from adverse impacts by anthropogenic pressures in order to ensure supply of sufficient and safe food for the nation and to provide employment.</a:t>
            </a:r>
            <a:endParaRPr dirty="0"/>
          </a:p>
          <a:p>
            <a:pPr marL="431800" lvl="0" indent="-342900" algn="just" rtl="0">
              <a:lnSpc>
                <a:spcPct val="90000"/>
              </a:lnSpc>
              <a:spcBef>
                <a:spcPts val="0"/>
              </a:spcBef>
              <a:spcAft>
                <a:spcPts val="0"/>
              </a:spcAft>
              <a:buSzPts val="1400"/>
              <a:buFont typeface="Arial" panose="020B0604020202020204" pitchFamily="34" charset="0"/>
              <a:buChar char="•"/>
            </a:pPr>
            <a:endParaRPr sz="2000" dirty="0">
              <a:solidFill>
                <a:srgbClr val="3D699F"/>
              </a:solidFill>
            </a:endParaRPr>
          </a:p>
          <a:p>
            <a:pPr marL="342900" lvl="0" indent="-342900" algn="just" rtl="0">
              <a:lnSpc>
                <a:spcPct val="90000"/>
              </a:lnSpc>
              <a:spcBef>
                <a:spcPts val="0"/>
              </a:spcBef>
              <a:spcAft>
                <a:spcPts val="0"/>
              </a:spcAft>
              <a:buSzPts val="1400"/>
              <a:buFont typeface="Arial" panose="020B0604020202020204" pitchFamily="34" charset="0"/>
              <a:buChar char="•"/>
            </a:pPr>
            <a:r>
              <a:rPr lang="en-MY" sz="2000" dirty="0">
                <a:solidFill>
                  <a:srgbClr val="3D699F"/>
                </a:solidFill>
              </a:rPr>
              <a:t>Since coastal fisheries reached maximum level of exploitation, the government always emphasize on Proper management practices.</a:t>
            </a:r>
            <a:endParaRPr dirty="0"/>
          </a:p>
          <a:p>
            <a:pPr marL="431800" lvl="0" indent="-342900" algn="just" rtl="0">
              <a:lnSpc>
                <a:spcPct val="90000"/>
              </a:lnSpc>
              <a:spcBef>
                <a:spcPts val="0"/>
              </a:spcBef>
              <a:spcAft>
                <a:spcPts val="0"/>
              </a:spcAft>
              <a:buSzPts val="1400"/>
              <a:buFont typeface="Arial" panose="020B0604020202020204" pitchFamily="34" charset="0"/>
              <a:buChar char="•"/>
            </a:pPr>
            <a:endParaRPr sz="2000" dirty="0">
              <a:solidFill>
                <a:srgbClr val="3D699F"/>
              </a:solidFill>
            </a:endParaRPr>
          </a:p>
          <a:p>
            <a:pPr marL="342900" lvl="0" indent="-342900" algn="just" rtl="0">
              <a:lnSpc>
                <a:spcPct val="90000"/>
              </a:lnSpc>
              <a:spcBef>
                <a:spcPts val="0"/>
              </a:spcBef>
              <a:spcAft>
                <a:spcPts val="0"/>
              </a:spcAft>
              <a:buSzPts val="1400"/>
              <a:buFont typeface="Arial" panose="020B0604020202020204" pitchFamily="34" charset="0"/>
              <a:buChar char="•"/>
            </a:pPr>
            <a:r>
              <a:rPr lang="en-MY" sz="2000" dirty="0">
                <a:solidFill>
                  <a:srgbClr val="3D699F"/>
                </a:solidFill>
              </a:rPr>
              <a:t>A better knowledge about Small-scale Fisheries through the data collection will improve a better management to this sub-sector of fisheries</a:t>
            </a:r>
          </a:p>
          <a:p>
            <a:pPr marL="342900" lvl="0" indent="-342900" algn="just" rtl="0">
              <a:lnSpc>
                <a:spcPct val="90000"/>
              </a:lnSpc>
              <a:spcBef>
                <a:spcPts val="0"/>
              </a:spcBef>
              <a:spcAft>
                <a:spcPts val="0"/>
              </a:spcAft>
              <a:buSzPts val="1400"/>
              <a:buFont typeface="Arial" panose="020B0604020202020204" pitchFamily="34" charset="0"/>
              <a:buChar char="•"/>
            </a:pPr>
            <a:endParaRPr lang="en-MY" sz="2000" dirty="0">
              <a:solidFill>
                <a:srgbClr val="3D699F"/>
              </a:solidFill>
            </a:endParaRPr>
          </a:p>
          <a:p>
            <a:pPr marL="342900" lvl="0" indent="-342900" algn="just" rtl="0">
              <a:lnSpc>
                <a:spcPct val="90000"/>
              </a:lnSpc>
              <a:spcBef>
                <a:spcPts val="0"/>
              </a:spcBef>
              <a:spcAft>
                <a:spcPts val="0"/>
              </a:spcAft>
              <a:buSzPts val="1400"/>
              <a:buFont typeface="Arial" panose="020B0604020202020204" pitchFamily="34" charset="0"/>
              <a:buChar char="•"/>
            </a:pPr>
            <a:r>
              <a:rPr lang="en-US" sz="2000" dirty="0">
                <a:solidFill>
                  <a:srgbClr val="3D699F"/>
                </a:solidFill>
              </a:rPr>
              <a:t>Promote deep sea fisheries and aquaculture development to increase fish production to cater for the increasing population.</a:t>
            </a:r>
          </a:p>
          <a:p>
            <a:pPr marL="342900" lvl="0" indent="-342900" algn="just" rtl="0">
              <a:lnSpc>
                <a:spcPct val="90000"/>
              </a:lnSpc>
              <a:spcBef>
                <a:spcPts val="0"/>
              </a:spcBef>
              <a:spcAft>
                <a:spcPts val="0"/>
              </a:spcAft>
              <a:buSzPts val="1400"/>
              <a:buFont typeface="Arial" panose="020B0604020202020204" pitchFamily="34" charset="0"/>
              <a:buChar char="•"/>
            </a:pPr>
            <a:endParaRPr lang="en-MY" sz="2000" dirty="0">
              <a:solidFill>
                <a:srgbClr val="3D699F"/>
              </a:solidFill>
            </a:endParaRPr>
          </a:p>
          <a:p>
            <a:pPr marL="342900" lvl="0" indent="-342900" algn="just" rtl="0">
              <a:lnSpc>
                <a:spcPct val="90000"/>
              </a:lnSpc>
              <a:spcBef>
                <a:spcPts val="0"/>
              </a:spcBef>
              <a:spcAft>
                <a:spcPts val="0"/>
              </a:spcAft>
              <a:buSzPts val="1400"/>
              <a:buFont typeface="Arial" panose="020B0604020202020204" pitchFamily="34" charset="0"/>
              <a:buChar char="•"/>
            </a:pPr>
            <a:endParaRPr dirty="0"/>
          </a:p>
          <a:p>
            <a:pPr marL="342900" lvl="0" indent="-254000" algn="just" rtl="0">
              <a:lnSpc>
                <a:spcPct val="90000"/>
              </a:lnSpc>
              <a:spcBef>
                <a:spcPts val="0"/>
              </a:spcBef>
              <a:spcAft>
                <a:spcPts val="0"/>
              </a:spcAft>
              <a:buSzPts val="1400"/>
              <a:buFont typeface="Trebuchet MS"/>
              <a:buNone/>
            </a:pPr>
            <a:endParaRPr sz="2000" dirty="0">
              <a:solidFill>
                <a:srgbClr val="3D699F"/>
              </a:solidFill>
            </a:endParaRPr>
          </a:p>
          <a:p>
            <a:pPr marL="342900" lvl="0" indent="-254000" algn="just" rtl="0">
              <a:lnSpc>
                <a:spcPct val="90000"/>
              </a:lnSpc>
              <a:spcBef>
                <a:spcPts val="0"/>
              </a:spcBef>
              <a:spcAft>
                <a:spcPts val="0"/>
              </a:spcAft>
              <a:buSzPts val="1400"/>
              <a:buFont typeface="Trebuchet MS"/>
              <a:buNone/>
            </a:pPr>
            <a:endParaRPr sz="2000" dirty="0"/>
          </a:p>
        </p:txBody>
      </p:sp>
      <p:sp>
        <p:nvSpPr>
          <p:cNvPr id="1142" name="Google Shape;1142;p12"/>
          <p:cNvSpPr txBox="1">
            <a:spLocks noGrp="1"/>
          </p:cNvSpPr>
          <p:nvPr>
            <p:ph type="ctrTitle"/>
          </p:nvPr>
        </p:nvSpPr>
        <p:spPr>
          <a:xfrm>
            <a:off x="3404175" y="285751"/>
            <a:ext cx="5136000" cy="1057200"/>
          </a:xfrm>
          <a:prstGeom prst="rect">
            <a:avLst/>
          </a:prstGeom>
          <a:noFill/>
          <a:ln w="38100" cap="flat" cmpd="sng">
            <a:solidFill>
              <a:srgbClr val="3D699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Clr>
                <a:srgbClr val="1C4587"/>
              </a:buClr>
              <a:buSzPts val="800"/>
              <a:buFont typeface="Trebuchet MS"/>
              <a:buNone/>
            </a:pPr>
            <a:r>
              <a:rPr lang="en-MY" b="1"/>
              <a:t>CONCLUSION</a:t>
            </a:r>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pic>
        <p:nvPicPr>
          <p:cNvPr id="610" name="Google Shape;610;p23"/>
          <p:cNvPicPr preferRelativeResize="0"/>
          <p:nvPr/>
        </p:nvPicPr>
        <p:blipFill rotWithShape="1">
          <a:blip r:embed="rId3">
            <a:alphaModFix/>
          </a:blip>
          <a:srcRect/>
          <a:stretch/>
        </p:blipFill>
        <p:spPr>
          <a:xfrm>
            <a:off x="1360488" y="1289050"/>
            <a:ext cx="9144000" cy="45529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6A67F6-D175-74FD-9645-39C0F949F0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2AD81D-B188-D308-F9AB-B1A428425E52}"/>
              </a:ext>
            </a:extLst>
          </p:cNvPr>
          <p:cNvSpPr>
            <a:spLocks noGrp="1"/>
          </p:cNvSpPr>
          <p:nvPr>
            <p:ph type="title"/>
          </p:nvPr>
        </p:nvSpPr>
        <p:spPr>
          <a:xfrm>
            <a:off x="609600" y="2351809"/>
            <a:ext cx="10972800" cy="582613"/>
          </a:xfrm>
        </p:spPr>
        <p:txBody>
          <a:bodyPr/>
          <a:lstStyle/>
          <a:p>
            <a:pPr algn="ctr"/>
            <a:r>
              <a:rPr lang="en-MY" dirty="0"/>
              <a:t>INTRODUCTION</a:t>
            </a:r>
          </a:p>
        </p:txBody>
      </p:sp>
    </p:spTree>
    <p:extLst>
      <p:ext uri="{BB962C8B-B14F-4D97-AF65-F5344CB8AC3E}">
        <p14:creationId xmlns:p14="http://schemas.microsoft.com/office/powerpoint/2010/main" val="23803402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3"/>
          <p:cNvSpPr txBox="1">
            <a:spLocks noGrp="1"/>
          </p:cNvSpPr>
          <p:nvPr>
            <p:ph type="title"/>
          </p:nvPr>
        </p:nvSpPr>
        <p:spPr>
          <a:xfrm>
            <a:off x="214313" y="827088"/>
            <a:ext cx="10226675" cy="481012"/>
          </a:xfrm>
          <a:prstGeom prst="rect">
            <a:avLst/>
          </a:prstGeom>
          <a:noFill/>
          <a:ln>
            <a:noFill/>
          </a:ln>
        </p:spPr>
        <p:txBody>
          <a:bodyPr spcFirstLastPara="1" wrap="square" lIns="91425" tIns="45700" rIns="91425" bIns="45700" anchor="t" anchorCtr="0">
            <a:normAutofit fontScale="90000"/>
          </a:bodyPr>
          <a:lstStyle/>
          <a:p>
            <a:pPr marL="0" lvl="0" indent="0" algn="l" rtl="0">
              <a:spcBef>
                <a:spcPts val="0"/>
              </a:spcBef>
              <a:spcAft>
                <a:spcPts val="0"/>
              </a:spcAft>
              <a:buNone/>
            </a:pPr>
            <a:r>
              <a:rPr lang="en-US" sz="2800">
                <a:solidFill>
                  <a:schemeClr val="accent1"/>
                </a:solidFill>
              </a:rPr>
              <a:t>GOVERNANCE, POLICIES AND PROCEDURES FOR FISHERIES MANAGEMENT</a:t>
            </a:r>
            <a:endParaRPr/>
          </a:p>
        </p:txBody>
      </p:sp>
      <p:sp>
        <p:nvSpPr>
          <p:cNvPr id="106" name="Google Shape;106;p3"/>
          <p:cNvSpPr/>
          <p:nvPr/>
        </p:nvSpPr>
        <p:spPr>
          <a:xfrm>
            <a:off x="2663825" y="65088"/>
            <a:ext cx="5230813" cy="68103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accent1"/>
              </a:buClr>
              <a:buSzPts val="2880"/>
              <a:buFont typeface="Arial"/>
              <a:buNone/>
            </a:pPr>
            <a:r>
              <a:rPr lang="en-US" sz="3600" b="1" i="0" u="none" strike="noStrike" cap="none">
                <a:solidFill>
                  <a:schemeClr val="accent1"/>
                </a:solidFill>
                <a:latin typeface="Arial"/>
                <a:ea typeface="Arial"/>
                <a:cs typeface="Arial"/>
                <a:sym typeface="Arial"/>
              </a:rPr>
              <a:t>INTRODUCTION</a:t>
            </a:r>
            <a:endParaRPr/>
          </a:p>
        </p:txBody>
      </p:sp>
      <p:pic>
        <p:nvPicPr>
          <p:cNvPr id="107" name="Google Shape;107;p3"/>
          <p:cNvPicPr preferRelativeResize="0">
            <a:picLocks noGrp="1"/>
          </p:cNvPicPr>
          <p:nvPr>
            <p:ph type="body" idx="1"/>
          </p:nvPr>
        </p:nvPicPr>
        <p:blipFill rotWithShape="1">
          <a:blip r:embed="rId3">
            <a:alphaModFix/>
          </a:blip>
          <a:srcRect/>
          <a:stretch/>
        </p:blipFill>
        <p:spPr>
          <a:xfrm>
            <a:off x="236538" y="1706563"/>
            <a:ext cx="2886075" cy="3306762"/>
          </a:xfrm>
          <a:prstGeom prst="rect">
            <a:avLst/>
          </a:prstGeom>
          <a:noFill/>
          <a:ln>
            <a:noFill/>
          </a:ln>
          <a:effectLst>
            <a:outerShdw blurRad="292100" dist="139700" dir="2700000" algn="tl" rotWithShape="0">
              <a:srgbClr val="333333">
                <a:alpha val="64705"/>
              </a:srgbClr>
            </a:outerShdw>
          </a:effectLst>
        </p:spPr>
      </p:pic>
      <p:pic>
        <p:nvPicPr>
          <p:cNvPr id="108" name="Google Shape;108;p3"/>
          <p:cNvPicPr preferRelativeResize="0"/>
          <p:nvPr/>
        </p:nvPicPr>
        <p:blipFill rotWithShape="1">
          <a:blip r:embed="rId4">
            <a:alphaModFix/>
          </a:blip>
          <a:srcRect/>
          <a:stretch/>
        </p:blipFill>
        <p:spPr>
          <a:xfrm>
            <a:off x="5964238" y="1682750"/>
            <a:ext cx="2438400" cy="3341688"/>
          </a:xfrm>
          <a:prstGeom prst="rect">
            <a:avLst/>
          </a:prstGeom>
          <a:noFill/>
          <a:ln>
            <a:noFill/>
          </a:ln>
        </p:spPr>
      </p:pic>
      <p:pic>
        <p:nvPicPr>
          <p:cNvPr id="109" name="Google Shape;109;p3"/>
          <p:cNvPicPr preferRelativeResize="0"/>
          <p:nvPr/>
        </p:nvPicPr>
        <p:blipFill rotWithShape="1">
          <a:blip r:embed="rId5">
            <a:alphaModFix/>
          </a:blip>
          <a:srcRect/>
          <a:stretch/>
        </p:blipFill>
        <p:spPr>
          <a:xfrm>
            <a:off x="3178466" y="1701165"/>
            <a:ext cx="2730789" cy="3340735"/>
          </a:xfrm>
          <a:prstGeom prst="rect">
            <a:avLst/>
          </a:prstGeom>
          <a:noFill/>
          <a:ln>
            <a:noFill/>
          </a:ln>
        </p:spPr>
      </p:pic>
      <p:pic>
        <p:nvPicPr>
          <p:cNvPr id="110" name="Google Shape;110;p3"/>
          <p:cNvPicPr preferRelativeResize="0"/>
          <p:nvPr/>
        </p:nvPicPr>
        <p:blipFill rotWithShape="1">
          <a:blip r:embed="rId6">
            <a:alphaModFix/>
          </a:blip>
          <a:srcRect/>
          <a:stretch/>
        </p:blipFill>
        <p:spPr>
          <a:xfrm>
            <a:off x="8443913" y="1644650"/>
            <a:ext cx="2493962" cy="34385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4"/>
          <p:cNvSpPr txBox="1">
            <a:spLocks noGrp="1"/>
          </p:cNvSpPr>
          <p:nvPr>
            <p:ph type="title"/>
          </p:nvPr>
        </p:nvSpPr>
        <p:spPr>
          <a:xfrm>
            <a:off x="677863" y="898525"/>
            <a:ext cx="8596312" cy="1320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t>Malaysian Fisheries Waters</a:t>
            </a:r>
            <a:endParaRPr/>
          </a:p>
        </p:txBody>
      </p:sp>
      <p:sp>
        <p:nvSpPr>
          <p:cNvPr id="116" name="Google Shape;116;p4"/>
          <p:cNvSpPr/>
          <p:nvPr/>
        </p:nvSpPr>
        <p:spPr>
          <a:xfrm>
            <a:off x="677863" y="209550"/>
            <a:ext cx="8596312" cy="1320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b="1" i="0" u="none" strike="noStrike" cap="none">
                <a:solidFill>
                  <a:schemeClr val="accent1"/>
                </a:solidFill>
                <a:latin typeface="Arial"/>
                <a:ea typeface="Arial"/>
                <a:cs typeface="Arial"/>
                <a:sym typeface="Arial"/>
              </a:rPr>
              <a:t>INTRODUCTION</a:t>
            </a:r>
            <a:endParaRPr/>
          </a:p>
        </p:txBody>
      </p:sp>
      <p:pic>
        <p:nvPicPr>
          <p:cNvPr id="117" name="Google Shape;117;p4"/>
          <p:cNvPicPr preferRelativeResize="0">
            <a:picLocks noGrp="1"/>
          </p:cNvPicPr>
          <p:nvPr>
            <p:ph type="body" idx="1"/>
          </p:nvPr>
        </p:nvPicPr>
        <p:blipFill rotWithShape="1">
          <a:blip r:embed="rId3">
            <a:alphaModFix/>
          </a:blip>
          <a:srcRect/>
          <a:stretch/>
        </p:blipFill>
        <p:spPr>
          <a:xfrm>
            <a:off x="218666" y="2219325"/>
            <a:ext cx="11271250" cy="36068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pic>
        <p:nvPicPr>
          <p:cNvPr id="857" name="Google Shape;857;p3"/>
          <p:cNvPicPr preferRelativeResize="0"/>
          <p:nvPr/>
        </p:nvPicPr>
        <p:blipFill rotWithShape="1">
          <a:blip r:embed="rId3">
            <a:alphaModFix/>
          </a:blip>
          <a:srcRect t="9810"/>
          <a:stretch/>
        </p:blipFill>
        <p:spPr>
          <a:xfrm>
            <a:off x="-490823" y="1584713"/>
            <a:ext cx="8364336" cy="4546959"/>
          </a:xfrm>
          <a:prstGeom prst="rect">
            <a:avLst/>
          </a:prstGeom>
          <a:solidFill>
            <a:srgbClr val="FFC000"/>
          </a:solidFill>
          <a:ln>
            <a:noFill/>
          </a:ln>
        </p:spPr>
      </p:pic>
      <p:sp>
        <p:nvSpPr>
          <p:cNvPr id="858" name="Google Shape;858;p3"/>
          <p:cNvSpPr/>
          <p:nvPr/>
        </p:nvSpPr>
        <p:spPr>
          <a:xfrm>
            <a:off x="508515" y="158630"/>
            <a:ext cx="11476197" cy="650525"/>
          </a:xfrm>
          <a:custGeom>
            <a:avLst/>
            <a:gdLst/>
            <a:ahLst/>
            <a:cxnLst/>
            <a:rect l="l" t="t" r="r" b="b"/>
            <a:pathLst>
              <a:path w="5032666" h="419100" extrusionOk="0">
                <a:moveTo>
                  <a:pt x="104775" y="0"/>
                </a:moveTo>
                <a:lnTo>
                  <a:pt x="150742" y="0"/>
                </a:lnTo>
                <a:lnTo>
                  <a:pt x="161478" y="0"/>
                </a:lnTo>
                <a:lnTo>
                  <a:pt x="200025" y="0"/>
                </a:lnTo>
                <a:lnTo>
                  <a:pt x="207445" y="0"/>
                </a:lnTo>
                <a:lnTo>
                  <a:pt x="225133" y="0"/>
                </a:lnTo>
                <a:lnTo>
                  <a:pt x="256728" y="0"/>
                </a:lnTo>
                <a:lnTo>
                  <a:pt x="271100" y="0"/>
                </a:lnTo>
                <a:lnTo>
                  <a:pt x="281836" y="0"/>
                </a:lnTo>
                <a:lnTo>
                  <a:pt x="314326" y="0"/>
                </a:lnTo>
                <a:lnTo>
                  <a:pt x="320383" y="0"/>
                </a:lnTo>
                <a:lnTo>
                  <a:pt x="327803" y="0"/>
                </a:lnTo>
                <a:lnTo>
                  <a:pt x="360293" y="0"/>
                </a:lnTo>
                <a:lnTo>
                  <a:pt x="371029" y="0"/>
                </a:lnTo>
                <a:lnTo>
                  <a:pt x="377086" y="0"/>
                </a:lnTo>
                <a:lnTo>
                  <a:pt x="409576" y="0"/>
                </a:lnTo>
                <a:lnTo>
                  <a:pt x="416996" y="0"/>
                </a:lnTo>
                <a:lnTo>
                  <a:pt x="434684" y="0"/>
                </a:lnTo>
                <a:lnTo>
                  <a:pt x="466279" y="0"/>
                </a:lnTo>
                <a:lnTo>
                  <a:pt x="480651" y="0"/>
                </a:lnTo>
                <a:lnTo>
                  <a:pt x="491387" y="0"/>
                </a:lnTo>
                <a:lnTo>
                  <a:pt x="529934" y="0"/>
                </a:lnTo>
                <a:lnTo>
                  <a:pt x="537354" y="0"/>
                </a:lnTo>
                <a:lnTo>
                  <a:pt x="561975" y="0"/>
                </a:lnTo>
                <a:lnTo>
                  <a:pt x="586637" y="0"/>
                </a:lnTo>
                <a:lnTo>
                  <a:pt x="607942" y="0"/>
                </a:lnTo>
                <a:lnTo>
                  <a:pt x="618678" y="0"/>
                </a:lnTo>
                <a:lnTo>
                  <a:pt x="657225" y="0"/>
                </a:lnTo>
                <a:lnTo>
                  <a:pt x="664645" y="0"/>
                </a:lnTo>
                <a:lnTo>
                  <a:pt x="682333" y="0"/>
                </a:lnTo>
                <a:lnTo>
                  <a:pt x="713928" y="0"/>
                </a:lnTo>
                <a:lnTo>
                  <a:pt x="728300" y="0"/>
                </a:lnTo>
                <a:lnTo>
                  <a:pt x="739036" y="0"/>
                </a:lnTo>
                <a:lnTo>
                  <a:pt x="750329" y="0"/>
                </a:lnTo>
                <a:lnTo>
                  <a:pt x="771526" y="0"/>
                </a:lnTo>
                <a:lnTo>
                  <a:pt x="777583" y="0"/>
                </a:lnTo>
                <a:lnTo>
                  <a:pt x="785003" y="0"/>
                </a:lnTo>
                <a:lnTo>
                  <a:pt x="796296" y="0"/>
                </a:lnTo>
                <a:lnTo>
                  <a:pt x="807032" y="0"/>
                </a:lnTo>
                <a:lnTo>
                  <a:pt x="817493" y="0"/>
                </a:lnTo>
                <a:lnTo>
                  <a:pt x="828229" y="0"/>
                </a:lnTo>
                <a:lnTo>
                  <a:pt x="834286" y="0"/>
                </a:lnTo>
                <a:lnTo>
                  <a:pt x="845579" y="0"/>
                </a:lnTo>
                <a:lnTo>
                  <a:pt x="852999" y="0"/>
                </a:lnTo>
                <a:lnTo>
                  <a:pt x="866776" y="0"/>
                </a:lnTo>
                <a:lnTo>
                  <a:pt x="870687" y="0"/>
                </a:lnTo>
                <a:lnTo>
                  <a:pt x="874196" y="0"/>
                </a:lnTo>
                <a:lnTo>
                  <a:pt x="891884" y="0"/>
                </a:lnTo>
                <a:lnTo>
                  <a:pt x="902282" y="0"/>
                </a:lnTo>
                <a:lnTo>
                  <a:pt x="916654" y="0"/>
                </a:lnTo>
                <a:lnTo>
                  <a:pt x="923479" y="0"/>
                </a:lnTo>
                <a:lnTo>
                  <a:pt x="927390" y="0"/>
                </a:lnTo>
                <a:lnTo>
                  <a:pt x="937851" y="0"/>
                </a:lnTo>
                <a:lnTo>
                  <a:pt x="948587" y="0"/>
                </a:lnTo>
                <a:lnTo>
                  <a:pt x="959880" y="0"/>
                </a:lnTo>
                <a:lnTo>
                  <a:pt x="965937" y="0"/>
                </a:lnTo>
                <a:lnTo>
                  <a:pt x="973357" y="0"/>
                </a:lnTo>
                <a:lnTo>
                  <a:pt x="987134" y="0"/>
                </a:lnTo>
                <a:lnTo>
                  <a:pt x="994554" y="0"/>
                </a:lnTo>
                <a:lnTo>
                  <a:pt x="1005847" y="0"/>
                </a:lnTo>
                <a:lnTo>
                  <a:pt x="1016583" y="0"/>
                </a:lnTo>
                <a:lnTo>
                  <a:pt x="1022640" y="0"/>
                </a:lnTo>
                <a:lnTo>
                  <a:pt x="1043837" y="0"/>
                </a:lnTo>
                <a:lnTo>
                  <a:pt x="1055130" y="0"/>
                </a:lnTo>
                <a:lnTo>
                  <a:pt x="1062550" y="0"/>
                </a:lnTo>
                <a:lnTo>
                  <a:pt x="1080238" y="0"/>
                </a:lnTo>
                <a:lnTo>
                  <a:pt x="1111833" y="0"/>
                </a:lnTo>
                <a:lnTo>
                  <a:pt x="1126205" y="0"/>
                </a:lnTo>
                <a:lnTo>
                  <a:pt x="1136941" y="0"/>
                </a:lnTo>
                <a:lnTo>
                  <a:pt x="1175488" y="0"/>
                </a:lnTo>
                <a:lnTo>
                  <a:pt x="1182908" y="0"/>
                </a:lnTo>
                <a:lnTo>
                  <a:pt x="1207529" y="0"/>
                </a:lnTo>
                <a:lnTo>
                  <a:pt x="1232191" y="0"/>
                </a:lnTo>
                <a:lnTo>
                  <a:pt x="1253496" y="0"/>
                </a:lnTo>
                <a:lnTo>
                  <a:pt x="1264232" y="0"/>
                </a:lnTo>
                <a:lnTo>
                  <a:pt x="1302779" y="0"/>
                </a:lnTo>
                <a:lnTo>
                  <a:pt x="1310199" y="0"/>
                </a:lnTo>
                <a:lnTo>
                  <a:pt x="1327887" y="0"/>
                </a:lnTo>
                <a:lnTo>
                  <a:pt x="1359482" y="0"/>
                </a:lnTo>
                <a:lnTo>
                  <a:pt x="1373854" y="0"/>
                </a:lnTo>
                <a:lnTo>
                  <a:pt x="1384590" y="0"/>
                </a:lnTo>
                <a:lnTo>
                  <a:pt x="1417080" y="0"/>
                </a:lnTo>
                <a:lnTo>
                  <a:pt x="1423137" y="0"/>
                </a:lnTo>
                <a:lnTo>
                  <a:pt x="1430557" y="0"/>
                </a:lnTo>
                <a:lnTo>
                  <a:pt x="1463047" y="0"/>
                </a:lnTo>
                <a:lnTo>
                  <a:pt x="1473783" y="0"/>
                </a:lnTo>
                <a:lnTo>
                  <a:pt x="1479840" y="0"/>
                </a:lnTo>
                <a:lnTo>
                  <a:pt x="1495425" y="0"/>
                </a:lnTo>
                <a:lnTo>
                  <a:pt x="1512330" y="0"/>
                </a:lnTo>
                <a:lnTo>
                  <a:pt x="1519750" y="0"/>
                </a:lnTo>
                <a:lnTo>
                  <a:pt x="1537438" y="0"/>
                </a:lnTo>
                <a:lnTo>
                  <a:pt x="1541392" y="0"/>
                </a:lnTo>
                <a:lnTo>
                  <a:pt x="1552128" y="0"/>
                </a:lnTo>
                <a:lnTo>
                  <a:pt x="1569033" y="0"/>
                </a:lnTo>
                <a:lnTo>
                  <a:pt x="1583405" y="0"/>
                </a:lnTo>
                <a:lnTo>
                  <a:pt x="1590675" y="0"/>
                </a:lnTo>
                <a:lnTo>
                  <a:pt x="1594141" y="0"/>
                </a:lnTo>
                <a:lnTo>
                  <a:pt x="1598095" y="0"/>
                </a:lnTo>
                <a:lnTo>
                  <a:pt x="1615783" y="0"/>
                </a:lnTo>
                <a:lnTo>
                  <a:pt x="1632688" y="0"/>
                </a:lnTo>
                <a:lnTo>
                  <a:pt x="1640108" y="0"/>
                </a:lnTo>
                <a:lnTo>
                  <a:pt x="1647378" y="0"/>
                </a:lnTo>
                <a:lnTo>
                  <a:pt x="1661750" y="0"/>
                </a:lnTo>
                <a:lnTo>
                  <a:pt x="1672486" y="0"/>
                </a:lnTo>
                <a:lnTo>
                  <a:pt x="1689391" y="0"/>
                </a:lnTo>
                <a:lnTo>
                  <a:pt x="1704976" y="0"/>
                </a:lnTo>
                <a:lnTo>
                  <a:pt x="1711033" y="0"/>
                </a:lnTo>
                <a:lnTo>
                  <a:pt x="1718453" y="0"/>
                </a:lnTo>
                <a:lnTo>
                  <a:pt x="1750943" y="0"/>
                </a:lnTo>
                <a:lnTo>
                  <a:pt x="1761679" y="0"/>
                </a:lnTo>
                <a:lnTo>
                  <a:pt x="1767736" y="0"/>
                </a:lnTo>
                <a:lnTo>
                  <a:pt x="1800226" y="0"/>
                </a:lnTo>
                <a:lnTo>
                  <a:pt x="1807646" y="0"/>
                </a:lnTo>
                <a:lnTo>
                  <a:pt x="1825334" y="0"/>
                </a:lnTo>
                <a:lnTo>
                  <a:pt x="1856929" y="0"/>
                </a:lnTo>
                <a:lnTo>
                  <a:pt x="1871301" y="0"/>
                </a:lnTo>
                <a:lnTo>
                  <a:pt x="1882037" y="0"/>
                </a:lnTo>
                <a:lnTo>
                  <a:pt x="1920584" y="0"/>
                </a:lnTo>
                <a:lnTo>
                  <a:pt x="1928004" y="0"/>
                </a:lnTo>
                <a:lnTo>
                  <a:pt x="1952625" y="0"/>
                </a:lnTo>
                <a:lnTo>
                  <a:pt x="1977287" y="0"/>
                </a:lnTo>
                <a:lnTo>
                  <a:pt x="1998592" y="0"/>
                </a:lnTo>
                <a:lnTo>
                  <a:pt x="2009328" y="0"/>
                </a:lnTo>
                <a:lnTo>
                  <a:pt x="2047875" y="0"/>
                </a:lnTo>
                <a:lnTo>
                  <a:pt x="2055295" y="0"/>
                </a:lnTo>
                <a:lnTo>
                  <a:pt x="2057400" y="0"/>
                </a:lnTo>
                <a:lnTo>
                  <a:pt x="2072983" y="0"/>
                </a:lnTo>
                <a:lnTo>
                  <a:pt x="2103367" y="0"/>
                </a:lnTo>
                <a:lnTo>
                  <a:pt x="2104578" y="0"/>
                </a:lnTo>
                <a:lnTo>
                  <a:pt x="2114103" y="0"/>
                </a:lnTo>
                <a:lnTo>
                  <a:pt x="2118950" y="0"/>
                </a:lnTo>
                <a:lnTo>
                  <a:pt x="2129686" y="0"/>
                </a:lnTo>
                <a:lnTo>
                  <a:pt x="2140979" y="0"/>
                </a:lnTo>
                <a:lnTo>
                  <a:pt x="2152650" y="0"/>
                </a:lnTo>
                <a:lnTo>
                  <a:pt x="2160070" y="0"/>
                </a:lnTo>
                <a:lnTo>
                  <a:pt x="2162176" y="0"/>
                </a:lnTo>
                <a:lnTo>
                  <a:pt x="2168233" y="0"/>
                </a:lnTo>
                <a:lnTo>
                  <a:pt x="2175653" y="0"/>
                </a:lnTo>
                <a:lnTo>
                  <a:pt x="2177758" y="0"/>
                </a:lnTo>
                <a:lnTo>
                  <a:pt x="2186946" y="0"/>
                </a:lnTo>
                <a:lnTo>
                  <a:pt x="2197682" y="0"/>
                </a:lnTo>
                <a:lnTo>
                  <a:pt x="2208143" y="0"/>
                </a:lnTo>
                <a:lnTo>
                  <a:pt x="2209353" y="0"/>
                </a:lnTo>
                <a:lnTo>
                  <a:pt x="2218879" y="0"/>
                </a:lnTo>
                <a:lnTo>
                  <a:pt x="2223725" y="0"/>
                </a:lnTo>
                <a:lnTo>
                  <a:pt x="2224936" y="0"/>
                </a:lnTo>
                <a:lnTo>
                  <a:pt x="2234461" y="0"/>
                </a:lnTo>
                <a:lnTo>
                  <a:pt x="2236229" y="0"/>
                </a:lnTo>
                <a:lnTo>
                  <a:pt x="2243649" y="0"/>
                </a:lnTo>
                <a:lnTo>
                  <a:pt x="2257426" y="0"/>
                </a:lnTo>
                <a:lnTo>
                  <a:pt x="2261337" y="0"/>
                </a:lnTo>
                <a:lnTo>
                  <a:pt x="2264846" y="0"/>
                </a:lnTo>
                <a:lnTo>
                  <a:pt x="2266951" y="0"/>
                </a:lnTo>
                <a:lnTo>
                  <a:pt x="2273008" y="0"/>
                </a:lnTo>
                <a:lnTo>
                  <a:pt x="2280428" y="0"/>
                </a:lnTo>
                <a:lnTo>
                  <a:pt x="2282534" y="0"/>
                </a:lnTo>
                <a:lnTo>
                  <a:pt x="2292932" y="0"/>
                </a:lnTo>
                <a:lnTo>
                  <a:pt x="2307304" y="0"/>
                </a:lnTo>
                <a:lnTo>
                  <a:pt x="2312918" y="0"/>
                </a:lnTo>
                <a:lnTo>
                  <a:pt x="2314129" y="0"/>
                </a:lnTo>
                <a:lnTo>
                  <a:pt x="2318040" y="0"/>
                </a:lnTo>
                <a:lnTo>
                  <a:pt x="2323654" y="0"/>
                </a:lnTo>
                <a:lnTo>
                  <a:pt x="2328501" y="0"/>
                </a:lnTo>
                <a:lnTo>
                  <a:pt x="2329711" y="0"/>
                </a:lnTo>
                <a:lnTo>
                  <a:pt x="2339237" y="0"/>
                </a:lnTo>
                <a:lnTo>
                  <a:pt x="2350530" y="0"/>
                </a:lnTo>
                <a:lnTo>
                  <a:pt x="2356587" y="0"/>
                </a:lnTo>
                <a:lnTo>
                  <a:pt x="2362201" y="0"/>
                </a:lnTo>
                <a:lnTo>
                  <a:pt x="2364007" y="0"/>
                </a:lnTo>
                <a:lnTo>
                  <a:pt x="2369621" y="0"/>
                </a:lnTo>
                <a:lnTo>
                  <a:pt x="2377784" y="0"/>
                </a:lnTo>
                <a:lnTo>
                  <a:pt x="2385204" y="0"/>
                </a:lnTo>
                <a:lnTo>
                  <a:pt x="2387309" y="0"/>
                </a:lnTo>
                <a:lnTo>
                  <a:pt x="2396497" y="0"/>
                </a:lnTo>
                <a:lnTo>
                  <a:pt x="2407233" y="0"/>
                </a:lnTo>
                <a:lnTo>
                  <a:pt x="2413290" y="0"/>
                </a:lnTo>
                <a:lnTo>
                  <a:pt x="2418904" y="0"/>
                </a:lnTo>
                <a:lnTo>
                  <a:pt x="2433276" y="0"/>
                </a:lnTo>
                <a:lnTo>
                  <a:pt x="2434487" y="0"/>
                </a:lnTo>
                <a:lnTo>
                  <a:pt x="2444012" y="0"/>
                </a:lnTo>
                <a:lnTo>
                  <a:pt x="2445780" y="0"/>
                </a:lnTo>
                <a:lnTo>
                  <a:pt x="2453200" y="0"/>
                </a:lnTo>
                <a:lnTo>
                  <a:pt x="2470888" y="0"/>
                </a:lnTo>
                <a:lnTo>
                  <a:pt x="2482559" y="0"/>
                </a:lnTo>
                <a:lnTo>
                  <a:pt x="2489979" y="0"/>
                </a:lnTo>
                <a:lnTo>
                  <a:pt x="2502483" y="0"/>
                </a:lnTo>
                <a:lnTo>
                  <a:pt x="2514600" y="0"/>
                </a:lnTo>
                <a:lnTo>
                  <a:pt x="2516855" y="0"/>
                </a:lnTo>
                <a:lnTo>
                  <a:pt x="2527591" y="0"/>
                </a:lnTo>
                <a:lnTo>
                  <a:pt x="2539262" y="0"/>
                </a:lnTo>
                <a:lnTo>
                  <a:pt x="2560567" y="0"/>
                </a:lnTo>
                <a:lnTo>
                  <a:pt x="2566138" y="0"/>
                </a:lnTo>
                <a:lnTo>
                  <a:pt x="2571303" y="0"/>
                </a:lnTo>
                <a:lnTo>
                  <a:pt x="2573558" y="0"/>
                </a:lnTo>
                <a:lnTo>
                  <a:pt x="2598179" y="0"/>
                </a:lnTo>
                <a:lnTo>
                  <a:pt x="2609850" y="0"/>
                </a:lnTo>
                <a:lnTo>
                  <a:pt x="2617270" y="0"/>
                </a:lnTo>
                <a:lnTo>
                  <a:pt x="2622841" y="0"/>
                </a:lnTo>
                <a:lnTo>
                  <a:pt x="2634958" y="0"/>
                </a:lnTo>
                <a:lnTo>
                  <a:pt x="2644146" y="0"/>
                </a:lnTo>
                <a:lnTo>
                  <a:pt x="2654882" y="0"/>
                </a:lnTo>
                <a:lnTo>
                  <a:pt x="2666553" y="0"/>
                </a:lnTo>
                <a:lnTo>
                  <a:pt x="2680925" y="0"/>
                </a:lnTo>
                <a:lnTo>
                  <a:pt x="2691661" y="0"/>
                </a:lnTo>
                <a:lnTo>
                  <a:pt x="2693429" y="0"/>
                </a:lnTo>
                <a:lnTo>
                  <a:pt x="2700849" y="0"/>
                </a:lnTo>
                <a:lnTo>
                  <a:pt x="2702954" y="0"/>
                </a:lnTo>
                <a:lnTo>
                  <a:pt x="2718537" y="0"/>
                </a:lnTo>
                <a:lnTo>
                  <a:pt x="2724151" y="0"/>
                </a:lnTo>
                <a:lnTo>
                  <a:pt x="2730208" y="0"/>
                </a:lnTo>
                <a:lnTo>
                  <a:pt x="2737628" y="0"/>
                </a:lnTo>
                <a:lnTo>
                  <a:pt x="2748921" y="0"/>
                </a:lnTo>
                <a:lnTo>
                  <a:pt x="2750132" y="0"/>
                </a:lnTo>
                <a:lnTo>
                  <a:pt x="2759657" y="0"/>
                </a:lnTo>
                <a:lnTo>
                  <a:pt x="2764504" y="0"/>
                </a:lnTo>
                <a:lnTo>
                  <a:pt x="2770118" y="0"/>
                </a:lnTo>
                <a:lnTo>
                  <a:pt x="2775240" y="0"/>
                </a:lnTo>
                <a:lnTo>
                  <a:pt x="2780854" y="0"/>
                </a:lnTo>
                <a:lnTo>
                  <a:pt x="2786911" y="0"/>
                </a:lnTo>
                <a:lnTo>
                  <a:pt x="2798204" y="0"/>
                </a:lnTo>
                <a:lnTo>
                  <a:pt x="2805624" y="0"/>
                </a:lnTo>
                <a:lnTo>
                  <a:pt x="2807730" y="0"/>
                </a:lnTo>
                <a:lnTo>
                  <a:pt x="2813787" y="0"/>
                </a:lnTo>
                <a:lnTo>
                  <a:pt x="2819401" y="0"/>
                </a:lnTo>
                <a:lnTo>
                  <a:pt x="2821207" y="0"/>
                </a:lnTo>
                <a:lnTo>
                  <a:pt x="2823312" y="0"/>
                </a:lnTo>
                <a:lnTo>
                  <a:pt x="2826821" y="0"/>
                </a:lnTo>
                <a:lnTo>
                  <a:pt x="2844509" y="0"/>
                </a:lnTo>
                <a:lnTo>
                  <a:pt x="2853697" y="0"/>
                </a:lnTo>
                <a:lnTo>
                  <a:pt x="2854907" y="0"/>
                </a:lnTo>
                <a:lnTo>
                  <a:pt x="2864433" y="0"/>
                </a:lnTo>
                <a:lnTo>
                  <a:pt x="2869279" y="0"/>
                </a:lnTo>
                <a:lnTo>
                  <a:pt x="2870490" y="0"/>
                </a:lnTo>
                <a:lnTo>
                  <a:pt x="2876104" y="0"/>
                </a:lnTo>
                <a:lnTo>
                  <a:pt x="2880015" y="0"/>
                </a:lnTo>
                <a:lnTo>
                  <a:pt x="2890476" y="0"/>
                </a:lnTo>
                <a:lnTo>
                  <a:pt x="2901212" y="0"/>
                </a:lnTo>
                <a:lnTo>
                  <a:pt x="2902980" y="0"/>
                </a:lnTo>
                <a:lnTo>
                  <a:pt x="2910400" y="0"/>
                </a:lnTo>
                <a:lnTo>
                  <a:pt x="2912505" y="0"/>
                </a:lnTo>
                <a:lnTo>
                  <a:pt x="2918562" y="0"/>
                </a:lnTo>
                <a:lnTo>
                  <a:pt x="2925982" y="0"/>
                </a:lnTo>
                <a:lnTo>
                  <a:pt x="2928088" y="0"/>
                </a:lnTo>
                <a:lnTo>
                  <a:pt x="2939759" y="0"/>
                </a:lnTo>
                <a:lnTo>
                  <a:pt x="2947179" y="0"/>
                </a:lnTo>
                <a:lnTo>
                  <a:pt x="2958472" y="0"/>
                </a:lnTo>
                <a:lnTo>
                  <a:pt x="2959683" y="0"/>
                </a:lnTo>
                <a:lnTo>
                  <a:pt x="2969208" y="0"/>
                </a:lnTo>
                <a:lnTo>
                  <a:pt x="2974055" y="0"/>
                </a:lnTo>
                <a:lnTo>
                  <a:pt x="2975265" y="0"/>
                </a:lnTo>
                <a:lnTo>
                  <a:pt x="2984791" y="0"/>
                </a:lnTo>
                <a:lnTo>
                  <a:pt x="2996462" y="0"/>
                </a:lnTo>
                <a:lnTo>
                  <a:pt x="3007755" y="0"/>
                </a:lnTo>
                <a:lnTo>
                  <a:pt x="3015175" y="0"/>
                </a:lnTo>
                <a:lnTo>
                  <a:pt x="3023338" y="0"/>
                </a:lnTo>
                <a:lnTo>
                  <a:pt x="3030758" y="0"/>
                </a:lnTo>
                <a:lnTo>
                  <a:pt x="3032863" y="0"/>
                </a:lnTo>
                <a:lnTo>
                  <a:pt x="3064458" y="0"/>
                </a:lnTo>
                <a:lnTo>
                  <a:pt x="3078830" y="0"/>
                </a:lnTo>
                <a:lnTo>
                  <a:pt x="3080041" y="0"/>
                </a:lnTo>
                <a:lnTo>
                  <a:pt x="3089566" y="0"/>
                </a:lnTo>
                <a:lnTo>
                  <a:pt x="3128113" y="0"/>
                </a:lnTo>
                <a:lnTo>
                  <a:pt x="3135533" y="0"/>
                </a:lnTo>
                <a:lnTo>
                  <a:pt x="3160154" y="0"/>
                </a:lnTo>
                <a:lnTo>
                  <a:pt x="3184816" y="0"/>
                </a:lnTo>
                <a:lnTo>
                  <a:pt x="3206121" y="0"/>
                </a:lnTo>
                <a:lnTo>
                  <a:pt x="3216857" y="0"/>
                </a:lnTo>
                <a:lnTo>
                  <a:pt x="3255404" y="0"/>
                </a:lnTo>
                <a:lnTo>
                  <a:pt x="3262824" y="0"/>
                </a:lnTo>
                <a:lnTo>
                  <a:pt x="3280512" y="0"/>
                </a:lnTo>
                <a:lnTo>
                  <a:pt x="3312107" y="0"/>
                </a:lnTo>
                <a:lnTo>
                  <a:pt x="3326479" y="0"/>
                </a:lnTo>
                <a:lnTo>
                  <a:pt x="3337215" y="0"/>
                </a:lnTo>
                <a:lnTo>
                  <a:pt x="3369705" y="0"/>
                </a:lnTo>
                <a:lnTo>
                  <a:pt x="3375762" y="0"/>
                </a:lnTo>
                <a:lnTo>
                  <a:pt x="3383182" y="0"/>
                </a:lnTo>
                <a:lnTo>
                  <a:pt x="3415672" y="0"/>
                </a:lnTo>
                <a:lnTo>
                  <a:pt x="3426408" y="0"/>
                </a:lnTo>
                <a:lnTo>
                  <a:pt x="3432465" y="0"/>
                </a:lnTo>
                <a:lnTo>
                  <a:pt x="3448050" y="0"/>
                </a:lnTo>
                <a:lnTo>
                  <a:pt x="3464955" y="0"/>
                </a:lnTo>
                <a:lnTo>
                  <a:pt x="3472375" y="0"/>
                </a:lnTo>
                <a:lnTo>
                  <a:pt x="3490063" y="0"/>
                </a:lnTo>
                <a:lnTo>
                  <a:pt x="3494017" y="0"/>
                </a:lnTo>
                <a:lnTo>
                  <a:pt x="3504753" y="0"/>
                </a:lnTo>
                <a:lnTo>
                  <a:pt x="3521658" y="0"/>
                </a:lnTo>
                <a:lnTo>
                  <a:pt x="3536030" y="0"/>
                </a:lnTo>
                <a:lnTo>
                  <a:pt x="3543300" y="0"/>
                </a:lnTo>
                <a:lnTo>
                  <a:pt x="3546766" y="0"/>
                </a:lnTo>
                <a:lnTo>
                  <a:pt x="3550720" y="0"/>
                </a:lnTo>
                <a:lnTo>
                  <a:pt x="3568408" y="0"/>
                </a:lnTo>
                <a:lnTo>
                  <a:pt x="3585313" y="0"/>
                </a:lnTo>
                <a:lnTo>
                  <a:pt x="3592733" y="0"/>
                </a:lnTo>
                <a:lnTo>
                  <a:pt x="3600003" y="0"/>
                </a:lnTo>
                <a:lnTo>
                  <a:pt x="3614375" y="0"/>
                </a:lnTo>
                <a:lnTo>
                  <a:pt x="3625111" y="0"/>
                </a:lnTo>
                <a:lnTo>
                  <a:pt x="3642016" y="0"/>
                </a:lnTo>
                <a:lnTo>
                  <a:pt x="3657601" y="0"/>
                </a:lnTo>
                <a:lnTo>
                  <a:pt x="3663658" y="0"/>
                </a:lnTo>
                <a:lnTo>
                  <a:pt x="3671078" y="0"/>
                </a:lnTo>
                <a:lnTo>
                  <a:pt x="3703568" y="0"/>
                </a:lnTo>
                <a:lnTo>
                  <a:pt x="3714304" y="0"/>
                </a:lnTo>
                <a:lnTo>
                  <a:pt x="3720361" y="0"/>
                </a:lnTo>
                <a:lnTo>
                  <a:pt x="3752851" y="0"/>
                </a:lnTo>
                <a:lnTo>
                  <a:pt x="3760271" y="0"/>
                </a:lnTo>
                <a:lnTo>
                  <a:pt x="3777959" y="0"/>
                </a:lnTo>
                <a:lnTo>
                  <a:pt x="3809554" y="0"/>
                </a:lnTo>
                <a:lnTo>
                  <a:pt x="3823926" y="0"/>
                </a:lnTo>
                <a:lnTo>
                  <a:pt x="3834662" y="0"/>
                </a:lnTo>
                <a:lnTo>
                  <a:pt x="3873209" y="0"/>
                </a:lnTo>
                <a:lnTo>
                  <a:pt x="3880629" y="0"/>
                </a:lnTo>
                <a:lnTo>
                  <a:pt x="3905250" y="0"/>
                </a:lnTo>
                <a:lnTo>
                  <a:pt x="3929912" y="0"/>
                </a:lnTo>
                <a:lnTo>
                  <a:pt x="3951217" y="0"/>
                </a:lnTo>
                <a:lnTo>
                  <a:pt x="3961953" y="0"/>
                </a:lnTo>
                <a:lnTo>
                  <a:pt x="4000500" y="0"/>
                </a:lnTo>
                <a:lnTo>
                  <a:pt x="4007920" y="0"/>
                </a:lnTo>
                <a:lnTo>
                  <a:pt x="4025608" y="0"/>
                </a:lnTo>
                <a:lnTo>
                  <a:pt x="4057203" y="0"/>
                </a:lnTo>
                <a:lnTo>
                  <a:pt x="4071575" y="0"/>
                </a:lnTo>
                <a:lnTo>
                  <a:pt x="4082311" y="0"/>
                </a:lnTo>
                <a:lnTo>
                  <a:pt x="4093604" y="0"/>
                </a:lnTo>
                <a:lnTo>
                  <a:pt x="4114801" y="0"/>
                </a:lnTo>
                <a:lnTo>
                  <a:pt x="4120858" y="0"/>
                </a:lnTo>
                <a:lnTo>
                  <a:pt x="4128278" y="0"/>
                </a:lnTo>
                <a:lnTo>
                  <a:pt x="4139571" y="0"/>
                </a:lnTo>
                <a:lnTo>
                  <a:pt x="4150307" y="0"/>
                </a:lnTo>
                <a:lnTo>
                  <a:pt x="4160768" y="0"/>
                </a:lnTo>
                <a:lnTo>
                  <a:pt x="4171504" y="0"/>
                </a:lnTo>
                <a:lnTo>
                  <a:pt x="4177561" y="0"/>
                </a:lnTo>
                <a:lnTo>
                  <a:pt x="4188854" y="0"/>
                </a:lnTo>
                <a:lnTo>
                  <a:pt x="4196274" y="0"/>
                </a:lnTo>
                <a:lnTo>
                  <a:pt x="4210051" y="0"/>
                </a:lnTo>
                <a:lnTo>
                  <a:pt x="4213962" y="0"/>
                </a:lnTo>
                <a:lnTo>
                  <a:pt x="4217471" y="0"/>
                </a:lnTo>
                <a:lnTo>
                  <a:pt x="4235159" y="0"/>
                </a:lnTo>
                <a:lnTo>
                  <a:pt x="4245557" y="0"/>
                </a:lnTo>
                <a:lnTo>
                  <a:pt x="4259929" y="0"/>
                </a:lnTo>
                <a:lnTo>
                  <a:pt x="4266754" y="0"/>
                </a:lnTo>
                <a:lnTo>
                  <a:pt x="4270665" y="0"/>
                </a:lnTo>
                <a:lnTo>
                  <a:pt x="4281126" y="0"/>
                </a:lnTo>
                <a:lnTo>
                  <a:pt x="4291862" y="0"/>
                </a:lnTo>
                <a:lnTo>
                  <a:pt x="4303155" y="0"/>
                </a:lnTo>
                <a:lnTo>
                  <a:pt x="4309212" y="0"/>
                </a:lnTo>
                <a:lnTo>
                  <a:pt x="4316632" y="0"/>
                </a:lnTo>
                <a:lnTo>
                  <a:pt x="4330409" y="0"/>
                </a:lnTo>
                <a:lnTo>
                  <a:pt x="4337829" y="0"/>
                </a:lnTo>
                <a:lnTo>
                  <a:pt x="4349122" y="0"/>
                </a:lnTo>
                <a:lnTo>
                  <a:pt x="4359858" y="0"/>
                </a:lnTo>
                <a:lnTo>
                  <a:pt x="4365915" y="0"/>
                </a:lnTo>
                <a:lnTo>
                  <a:pt x="4387112" y="0"/>
                </a:lnTo>
                <a:lnTo>
                  <a:pt x="4398405" y="0"/>
                </a:lnTo>
                <a:lnTo>
                  <a:pt x="4405825" y="0"/>
                </a:lnTo>
                <a:lnTo>
                  <a:pt x="4423513" y="0"/>
                </a:lnTo>
                <a:lnTo>
                  <a:pt x="4455108" y="0"/>
                </a:lnTo>
                <a:lnTo>
                  <a:pt x="4469480" y="0"/>
                </a:lnTo>
                <a:lnTo>
                  <a:pt x="4480216" y="0"/>
                </a:lnTo>
                <a:lnTo>
                  <a:pt x="4518763" y="0"/>
                </a:lnTo>
                <a:lnTo>
                  <a:pt x="4526183" y="0"/>
                </a:lnTo>
                <a:lnTo>
                  <a:pt x="4550804" y="0"/>
                </a:lnTo>
                <a:lnTo>
                  <a:pt x="4575466" y="0"/>
                </a:lnTo>
                <a:lnTo>
                  <a:pt x="4596771" y="0"/>
                </a:lnTo>
                <a:lnTo>
                  <a:pt x="4607507" y="0"/>
                </a:lnTo>
                <a:lnTo>
                  <a:pt x="4646054" y="0"/>
                </a:lnTo>
                <a:lnTo>
                  <a:pt x="4653474" y="0"/>
                </a:lnTo>
                <a:lnTo>
                  <a:pt x="4671162" y="0"/>
                </a:lnTo>
                <a:lnTo>
                  <a:pt x="4702757" y="0"/>
                </a:lnTo>
                <a:lnTo>
                  <a:pt x="4717129" y="0"/>
                </a:lnTo>
                <a:lnTo>
                  <a:pt x="4727865" y="0"/>
                </a:lnTo>
                <a:lnTo>
                  <a:pt x="4760355" y="0"/>
                </a:lnTo>
                <a:lnTo>
                  <a:pt x="4766412" y="0"/>
                </a:lnTo>
                <a:lnTo>
                  <a:pt x="4773832" y="0"/>
                </a:lnTo>
                <a:lnTo>
                  <a:pt x="4806322" y="0"/>
                </a:lnTo>
                <a:lnTo>
                  <a:pt x="4817058" y="0"/>
                </a:lnTo>
                <a:lnTo>
                  <a:pt x="4823115" y="0"/>
                </a:lnTo>
                <a:lnTo>
                  <a:pt x="4855605" y="0"/>
                </a:lnTo>
                <a:lnTo>
                  <a:pt x="4863025" y="0"/>
                </a:lnTo>
                <a:lnTo>
                  <a:pt x="4880713" y="0"/>
                </a:lnTo>
                <a:lnTo>
                  <a:pt x="4912308" y="0"/>
                </a:lnTo>
                <a:lnTo>
                  <a:pt x="4926680" y="0"/>
                </a:lnTo>
                <a:lnTo>
                  <a:pt x="4937416" y="0"/>
                </a:lnTo>
                <a:lnTo>
                  <a:pt x="4975963" y="0"/>
                </a:lnTo>
                <a:lnTo>
                  <a:pt x="4983383" y="0"/>
                </a:lnTo>
                <a:lnTo>
                  <a:pt x="5032666" y="0"/>
                </a:lnTo>
                <a:lnTo>
                  <a:pt x="4927891" y="419100"/>
                </a:lnTo>
                <a:lnTo>
                  <a:pt x="4878608" y="419100"/>
                </a:lnTo>
                <a:lnTo>
                  <a:pt x="4871188" y="419100"/>
                </a:lnTo>
                <a:lnTo>
                  <a:pt x="4832641" y="419100"/>
                </a:lnTo>
                <a:lnTo>
                  <a:pt x="4821905" y="419100"/>
                </a:lnTo>
                <a:lnTo>
                  <a:pt x="4807533" y="419100"/>
                </a:lnTo>
                <a:lnTo>
                  <a:pt x="4775938" y="419100"/>
                </a:lnTo>
                <a:lnTo>
                  <a:pt x="4758250" y="419100"/>
                </a:lnTo>
                <a:lnTo>
                  <a:pt x="4750830" y="419100"/>
                </a:lnTo>
                <a:lnTo>
                  <a:pt x="4718340" y="419100"/>
                </a:lnTo>
                <a:lnTo>
                  <a:pt x="4712283" y="419100"/>
                </a:lnTo>
                <a:lnTo>
                  <a:pt x="4701547" y="419100"/>
                </a:lnTo>
                <a:lnTo>
                  <a:pt x="4669057" y="419100"/>
                </a:lnTo>
                <a:lnTo>
                  <a:pt x="4661637" y="419100"/>
                </a:lnTo>
                <a:lnTo>
                  <a:pt x="4655580" y="419100"/>
                </a:lnTo>
                <a:lnTo>
                  <a:pt x="4623090" y="419100"/>
                </a:lnTo>
                <a:lnTo>
                  <a:pt x="4612354" y="419100"/>
                </a:lnTo>
                <a:lnTo>
                  <a:pt x="4597982" y="419100"/>
                </a:lnTo>
                <a:lnTo>
                  <a:pt x="4566387" y="419100"/>
                </a:lnTo>
                <a:lnTo>
                  <a:pt x="4548699" y="419100"/>
                </a:lnTo>
                <a:lnTo>
                  <a:pt x="4541279" y="419100"/>
                </a:lnTo>
                <a:lnTo>
                  <a:pt x="4502732" y="419100"/>
                </a:lnTo>
                <a:lnTo>
                  <a:pt x="4491996" y="419100"/>
                </a:lnTo>
                <a:lnTo>
                  <a:pt x="4470691" y="419100"/>
                </a:lnTo>
                <a:lnTo>
                  <a:pt x="4446029" y="419100"/>
                </a:lnTo>
                <a:lnTo>
                  <a:pt x="4421408" y="419100"/>
                </a:lnTo>
                <a:lnTo>
                  <a:pt x="4413988" y="419100"/>
                </a:lnTo>
                <a:lnTo>
                  <a:pt x="4375441" y="419100"/>
                </a:lnTo>
                <a:lnTo>
                  <a:pt x="4364705" y="419100"/>
                </a:lnTo>
                <a:lnTo>
                  <a:pt x="4350333" y="419100"/>
                </a:lnTo>
                <a:lnTo>
                  <a:pt x="4318738" y="419100"/>
                </a:lnTo>
                <a:lnTo>
                  <a:pt x="4301050" y="419100"/>
                </a:lnTo>
                <a:lnTo>
                  <a:pt x="4293630" y="419100"/>
                </a:lnTo>
                <a:lnTo>
                  <a:pt x="4282337" y="419100"/>
                </a:lnTo>
                <a:lnTo>
                  <a:pt x="4261140" y="419100"/>
                </a:lnTo>
                <a:lnTo>
                  <a:pt x="4255083" y="419100"/>
                </a:lnTo>
                <a:lnTo>
                  <a:pt x="4244347" y="419100"/>
                </a:lnTo>
                <a:lnTo>
                  <a:pt x="4233054" y="419100"/>
                </a:lnTo>
                <a:lnTo>
                  <a:pt x="4225634" y="419100"/>
                </a:lnTo>
                <a:lnTo>
                  <a:pt x="4211857" y="419100"/>
                </a:lnTo>
                <a:lnTo>
                  <a:pt x="4204437" y="419100"/>
                </a:lnTo>
                <a:lnTo>
                  <a:pt x="4198380" y="419100"/>
                </a:lnTo>
                <a:lnTo>
                  <a:pt x="4187087" y="419100"/>
                </a:lnTo>
                <a:lnTo>
                  <a:pt x="4176351" y="419100"/>
                </a:lnTo>
                <a:lnTo>
                  <a:pt x="4165890" y="419100"/>
                </a:lnTo>
                <a:lnTo>
                  <a:pt x="4161979" y="419100"/>
                </a:lnTo>
                <a:lnTo>
                  <a:pt x="4155154" y="419100"/>
                </a:lnTo>
                <a:lnTo>
                  <a:pt x="4140782" y="419100"/>
                </a:lnTo>
                <a:lnTo>
                  <a:pt x="4130384" y="419100"/>
                </a:lnTo>
                <a:lnTo>
                  <a:pt x="4112696" y="419100"/>
                </a:lnTo>
                <a:lnTo>
                  <a:pt x="4109187" y="419100"/>
                </a:lnTo>
                <a:lnTo>
                  <a:pt x="4105276" y="419100"/>
                </a:lnTo>
                <a:lnTo>
                  <a:pt x="4091499" y="419100"/>
                </a:lnTo>
                <a:lnTo>
                  <a:pt x="4084079" y="419100"/>
                </a:lnTo>
                <a:lnTo>
                  <a:pt x="4072786" y="419100"/>
                </a:lnTo>
                <a:lnTo>
                  <a:pt x="4066729" y="419100"/>
                </a:lnTo>
                <a:lnTo>
                  <a:pt x="4055993" y="419100"/>
                </a:lnTo>
                <a:lnTo>
                  <a:pt x="4045532" y="419100"/>
                </a:lnTo>
                <a:lnTo>
                  <a:pt x="4034796" y="419100"/>
                </a:lnTo>
                <a:lnTo>
                  <a:pt x="4023503" y="419100"/>
                </a:lnTo>
                <a:lnTo>
                  <a:pt x="4016083" y="419100"/>
                </a:lnTo>
                <a:lnTo>
                  <a:pt x="4010026" y="419100"/>
                </a:lnTo>
                <a:lnTo>
                  <a:pt x="3988829" y="419100"/>
                </a:lnTo>
                <a:lnTo>
                  <a:pt x="3977536" y="419100"/>
                </a:lnTo>
                <a:lnTo>
                  <a:pt x="3966800" y="419100"/>
                </a:lnTo>
                <a:lnTo>
                  <a:pt x="3952428" y="419100"/>
                </a:lnTo>
                <a:lnTo>
                  <a:pt x="3920833" y="419100"/>
                </a:lnTo>
                <a:lnTo>
                  <a:pt x="3903145" y="419100"/>
                </a:lnTo>
                <a:lnTo>
                  <a:pt x="3895725" y="419100"/>
                </a:lnTo>
                <a:lnTo>
                  <a:pt x="3857178" y="419100"/>
                </a:lnTo>
                <a:lnTo>
                  <a:pt x="3846442" y="419100"/>
                </a:lnTo>
                <a:lnTo>
                  <a:pt x="3825137" y="419100"/>
                </a:lnTo>
                <a:lnTo>
                  <a:pt x="3800475" y="419100"/>
                </a:lnTo>
                <a:lnTo>
                  <a:pt x="3775854" y="419100"/>
                </a:lnTo>
                <a:lnTo>
                  <a:pt x="3768434" y="419100"/>
                </a:lnTo>
                <a:lnTo>
                  <a:pt x="3729887" y="419100"/>
                </a:lnTo>
                <a:lnTo>
                  <a:pt x="3719151" y="419100"/>
                </a:lnTo>
                <a:lnTo>
                  <a:pt x="3704779" y="419100"/>
                </a:lnTo>
                <a:lnTo>
                  <a:pt x="3673184" y="419100"/>
                </a:lnTo>
                <a:lnTo>
                  <a:pt x="3655496" y="419100"/>
                </a:lnTo>
                <a:lnTo>
                  <a:pt x="3648076" y="419100"/>
                </a:lnTo>
                <a:lnTo>
                  <a:pt x="3615586" y="419100"/>
                </a:lnTo>
                <a:lnTo>
                  <a:pt x="3609529" y="419100"/>
                </a:lnTo>
                <a:lnTo>
                  <a:pt x="3598793" y="419100"/>
                </a:lnTo>
                <a:lnTo>
                  <a:pt x="3566303" y="419100"/>
                </a:lnTo>
                <a:lnTo>
                  <a:pt x="3558883" y="419100"/>
                </a:lnTo>
                <a:lnTo>
                  <a:pt x="3552826" y="419100"/>
                </a:lnTo>
                <a:lnTo>
                  <a:pt x="3537241" y="419100"/>
                </a:lnTo>
                <a:lnTo>
                  <a:pt x="3520336" y="419100"/>
                </a:lnTo>
                <a:lnTo>
                  <a:pt x="3509600" y="419100"/>
                </a:lnTo>
                <a:lnTo>
                  <a:pt x="3495228" y="419100"/>
                </a:lnTo>
                <a:lnTo>
                  <a:pt x="3487958" y="419100"/>
                </a:lnTo>
                <a:lnTo>
                  <a:pt x="3480538" y="419100"/>
                </a:lnTo>
                <a:lnTo>
                  <a:pt x="3463633" y="419100"/>
                </a:lnTo>
                <a:lnTo>
                  <a:pt x="3445945" y="419100"/>
                </a:lnTo>
                <a:lnTo>
                  <a:pt x="3441991" y="419100"/>
                </a:lnTo>
                <a:lnTo>
                  <a:pt x="3438525" y="419100"/>
                </a:lnTo>
                <a:lnTo>
                  <a:pt x="3431255" y="419100"/>
                </a:lnTo>
                <a:lnTo>
                  <a:pt x="3416883" y="419100"/>
                </a:lnTo>
                <a:lnTo>
                  <a:pt x="3399978" y="419100"/>
                </a:lnTo>
                <a:lnTo>
                  <a:pt x="3389242" y="419100"/>
                </a:lnTo>
                <a:lnTo>
                  <a:pt x="3385288" y="419100"/>
                </a:lnTo>
                <a:lnTo>
                  <a:pt x="3367600" y="419100"/>
                </a:lnTo>
                <a:lnTo>
                  <a:pt x="3360180" y="419100"/>
                </a:lnTo>
                <a:lnTo>
                  <a:pt x="3343275" y="419100"/>
                </a:lnTo>
                <a:lnTo>
                  <a:pt x="3327690" y="419100"/>
                </a:lnTo>
                <a:lnTo>
                  <a:pt x="3321633" y="419100"/>
                </a:lnTo>
                <a:lnTo>
                  <a:pt x="3310897" y="419100"/>
                </a:lnTo>
                <a:lnTo>
                  <a:pt x="3278407" y="419100"/>
                </a:lnTo>
                <a:lnTo>
                  <a:pt x="3270987" y="419100"/>
                </a:lnTo>
                <a:lnTo>
                  <a:pt x="3264930" y="419100"/>
                </a:lnTo>
                <a:lnTo>
                  <a:pt x="3232440" y="419100"/>
                </a:lnTo>
                <a:lnTo>
                  <a:pt x="3221704" y="419100"/>
                </a:lnTo>
                <a:lnTo>
                  <a:pt x="3207332" y="419100"/>
                </a:lnTo>
                <a:lnTo>
                  <a:pt x="3175737" y="419100"/>
                </a:lnTo>
                <a:lnTo>
                  <a:pt x="3158049" y="419100"/>
                </a:lnTo>
                <a:lnTo>
                  <a:pt x="3150629" y="419100"/>
                </a:lnTo>
                <a:lnTo>
                  <a:pt x="3112082" y="419100"/>
                </a:lnTo>
                <a:lnTo>
                  <a:pt x="3101346" y="419100"/>
                </a:lnTo>
                <a:lnTo>
                  <a:pt x="3080041" y="419100"/>
                </a:lnTo>
                <a:lnTo>
                  <a:pt x="3055379" y="419100"/>
                </a:lnTo>
                <a:lnTo>
                  <a:pt x="3030758" y="419100"/>
                </a:lnTo>
                <a:lnTo>
                  <a:pt x="3023338" y="419100"/>
                </a:lnTo>
                <a:lnTo>
                  <a:pt x="2984791" y="419100"/>
                </a:lnTo>
                <a:lnTo>
                  <a:pt x="2975266" y="419100"/>
                </a:lnTo>
                <a:lnTo>
                  <a:pt x="2974055" y="419100"/>
                </a:lnTo>
                <a:lnTo>
                  <a:pt x="2959683" y="419100"/>
                </a:lnTo>
                <a:lnTo>
                  <a:pt x="2928088" y="419100"/>
                </a:lnTo>
                <a:lnTo>
                  <a:pt x="2925983" y="419100"/>
                </a:lnTo>
                <a:lnTo>
                  <a:pt x="2918563" y="419100"/>
                </a:lnTo>
                <a:lnTo>
                  <a:pt x="2910400" y="419100"/>
                </a:lnTo>
                <a:lnTo>
                  <a:pt x="2902980" y="419100"/>
                </a:lnTo>
                <a:lnTo>
                  <a:pt x="2891687" y="419100"/>
                </a:lnTo>
                <a:lnTo>
                  <a:pt x="2880016" y="419100"/>
                </a:lnTo>
                <a:lnTo>
                  <a:pt x="2870490" y="419100"/>
                </a:lnTo>
                <a:lnTo>
                  <a:pt x="2869280" y="419100"/>
                </a:lnTo>
                <a:lnTo>
                  <a:pt x="2864433" y="419100"/>
                </a:lnTo>
                <a:lnTo>
                  <a:pt x="2854908" y="419100"/>
                </a:lnTo>
                <a:lnTo>
                  <a:pt x="2853697" y="419100"/>
                </a:lnTo>
                <a:lnTo>
                  <a:pt x="2842404" y="419100"/>
                </a:lnTo>
                <a:lnTo>
                  <a:pt x="2834984" y="419100"/>
                </a:lnTo>
                <a:lnTo>
                  <a:pt x="2823313" y="419100"/>
                </a:lnTo>
                <a:lnTo>
                  <a:pt x="2821207" y="419100"/>
                </a:lnTo>
                <a:lnTo>
                  <a:pt x="2813787" y="419100"/>
                </a:lnTo>
                <a:lnTo>
                  <a:pt x="2807730" y="419100"/>
                </a:lnTo>
                <a:lnTo>
                  <a:pt x="2805625" y="419100"/>
                </a:lnTo>
                <a:lnTo>
                  <a:pt x="2798205" y="419100"/>
                </a:lnTo>
                <a:lnTo>
                  <a:pt x="2796437" y="419100"/>
                </a:lnTo>
                <a:lnTo>
                  <a:pt x="2785701" y="419100"/>
                </a:lnTo>
                <a:lnTo>
                  <a:pt x="2775240" y="419100"/>
                </a:lnTo>
                <a:lnTo>
                  <a:pt x="2771329" y="419100"/>
                </a:lnTo>
                <a:lnTo>
                  <a:pt x="2765715" y="419100"/>
                </a:lnTo>
                <a:lnTo>
                  <a:pt x="2764504" y="419100"/>
                </a:lnTo>
                <a:lnTo>
                  <a:pt x="2759658" y="419100"/>
                </a:lnTo>
                <a:lnTo>
                  <a:pt x="2750132" y="419100"/>
                </a:lnTo>
                <a:lnTo>
                  <a:pt x="2748922" y="419100"/>
                </a:lnTo>
                <a:lnTo>
                  <a:pt x="2739734" y="419100"/>
                </a:lnTo>
                <a:lnTo>
                  <a:pt x="2722046" y="419100"/>
                </a:lnTo>
                <a:lnTo>
                  <a:pt x="2718537" y="419100"/>
                </a:lnTo>
                <a:lnTo>
                  <a:pt x="2716432" y="419100"/>
                </a:lnTo>
                <a:lnTo>
                  <a:pt x="2714626" y="419100"/>
                </a:lnTo>
                <a:lnTo>
                  <a:pt x="2709012" y="419100"/>
                </a:lnTo>
                <a:lnTo>
                  <a:pt x="2702955" y="419100"/>
                </a:lnTo>
                <a:lnTo>
                  <a:pt x="2700849" y="419100"/>
                </a:lnTo>
                <a:lnTo>
                  <a:pt x="2693429" y="419100"/>
                </a:lnTo>
                <a:lnTo>
                  <a:pt x="2682136" y="419100"/>
                </a:lnTo>
                <a:lnTo>
                  <a:pt x="2676079" y="419100"/>
                </a:lnTo>
                <a:lnTo>
                  <a:pt x="2670465" y="419100"/>
                </a:lnTo>
                <a:lnTo>
                  <a:pt x="2665343" y="419100"/>
                </a:lnTo>
                <a:lnTo>
                  <a:pt x="2659729" y="419100"/>
                </a:lnTo>
                <a:lnTo>
                  <a:pt x="2654882" y="419100"/>
                </a:lnTo>
                <a:lnTo>
                  <a:pt x="2645357" y="419100"/>
                </a:lnTo>
                <a:lnTo>
                  <a:pt x="2644146" y="419100"/>
                </a:lnTo>
                <a:lnTo>
                  <a:pt x="2632853" y="419100"/>
                </a:lnTo>
                <a:lnTo>
                  <a:pt x="2625433" y="419100"/>
                </a:lnTo>
                <a:lnTo>
                  <a:pt x="2619376" y="419100"/>
                </a:lnTo>
                <a:lnTo>
                  <a:pt x="2613762" y="419100"/>
                </a:lnTo>
                <a:lnTo>
                  <a:pt x="2598179" y="419100"/>
                </a:lnTo>
                <a:lnTo>
                  <a:pt x="2596074" y="419100"/>
                </a:lnTo>
                <a:lnTo>
                  <a:pt x="2588654" y="419100"/>
                </a:lnTo>
                <a:lnTo>
                  <a:pt x="2586886" y="419100"/>
                </a:lnTo>
                <a:lnTo>
                  <a:pt x="2576150" y="419100"/>
                </a:lnTo>
                <a:lnTo>
                  <a:pt x="2561778" y="419100"/>
                </a:lnTo>
                <a:lnTo>
                  <a:pt x="2550107" y="419100"/>
                </a:lnTo>
                <a:lnTo>
                  <a:pt x="2539371" y="419100"/>
                </a:lnTo>
                <a:lnTo>
                  <a:pt x="2530183" y="419100"/>
                </a:lnTo>
                <a:lnTo>
                  <a:pt x="2518066" y="419100"/>
                </a:lnTo>
                <a:lnTo>
                  <a:pt x="2512495" y="419100"/>
                </a:lnTo>
                <a:lnTo>
                  <a:pt x="2505075" y="419100"/>
                </a:lnTo>
                <a:lnTo>
                  <a:pt x="2493404" y="419100"/>
                </a:lnTo>
                <a:lnTo>
                  <a:pt x="2468783" y="419100"/>
                </a:lnTo>
                <a:lnTo>
                  <a:pt x="2466528" y="419100"/>
                </a:lnTo>
                <a:lnTo>
                  <a:pt x="2461363" y="419100"/>
                </a:lnTo>
                <a:lnTo>
                  <a:pt x="2455792" y="419100"/>
                </a:lnTo>
                <a:lnTo>
                  <a:pt x="2434487" y="419100"/>
                </a:lnTo>
                <a:lnTo>
                  <a:pt x="2422816" y="419100"/>
                </a:lnTo>
                <a:lnTo>
                  <a:pt x="2412080" y="419100"/>
                </a:lnTo>
                <a:lnTo>
                  <a:pt x="2409825" y="419100"/>
                </a:lnTo>
                <a:lnTo>
                  <a:pt x="2397708" y="419100"/>
                </a:lnTo>
                <a:lnTo>
                  <a:pt x="2385204" y="419100"/>
                </a:lnTo>
                <a:lnTo>
                  <a:pt x="2377784" y="419100"/>
                </a:lnTo>
                <a:lnTo>
                  <a:pt x="2366113" y="419100"/>
                </a:lnTo>
                <a:lnTo>
                  <a:pt x="2348425" y="419100"/>
                </a:lnTo>
                <a:lnTo>
                  <a:pt x="2341005" y="419100"/>
                </a:lnTo>
                <a:lnTo>
                  <a:pt x="2339237" y="419100"/>
                </a:lnTo>
                <a:lnTo>
                  <a:pt x="2329712" y="419100"/>
                </a:lnTo>
                <a:lnTo>
                  <a:pt x="2328501" y="419100"/>
                </a:lnTo>
                <a:lnTo>
                  <a:pt x="2314129" y="419100"/>
                </a:lnTo>
                <a:lnTo>
                  <a:pt x="2308515" y="419100"/>
                </a:lnTo>
                <a:lnTo>
                  <a:pt x="2302458" y="419100"/>
                </a:lnTo>
                <a:lnTo>
                  <a:pt x="2291722" y="419100"/>
                </a:lnTo>
                <a:lnTo>
                  <a:pt x="2282534" y="419100"/>
                </a:lnTo>
                <a:lnTo>
                  <a:pt x="2280429" y="419100"/>
                </a:lnTo>
                <a:lnTo>
                  <a:pt x="2273009" y="419100"/>
                </a:lnTo>
                <a:lnTo>
                  <a:pt x="2264846" y="419100"/>
                </a:lnTo>
                <a:lnTo>
                  <a:pt x="2259232" y="419100"/>
                </a:lnTo>
                <a:lnTo>
                  <a:pt x="2257426" y="419100"/>
                </a:lnTo>
                <a:lnTo>
                  <a:pt x="2251812" y="419100"/>
                </a:lnTo>
                <a:lnTo>
                  <a:pt x="2245755" y="419100"/>
                </a:lnTo>
                <a:lnTo>
                  <a:pt x="2234462" y="419100"/>
                </a:lnTo>
                <a:lnTo>
                  <a:pt x="2224936" y="419100"/>
                </a:lnTo>
                <a:lnTo>
                  <a:pt x="2223726" y="419100"/>
                </a:lnTo>
                <a:lnTo>
                  <a:pt x="2218879" y="419100"/>
                </a:lnTo>
                <a:lnTo>
                  <a:pt x="2213265" y="419100"/>
                </a:lnTo>
                <a:lnTo>
                  <a:pt x="2209354" y="419100"/>
                </a:lnTo>
                <a:lnTo>
                  <a:pt x="2208143" y="419100"/>
                </a:lnTo>
                <a:lnTo>
                  <a:pt x="2202529" y="419100"/>
                </a:lnTo>
                <a:lnTo>
                  <a:pt x="2188157" y="419100"/>
                </a:lnTo>
                <a:lnTo>
                  <a:pt x="2177759" y="419100"/>
                </a:lnTo>
                <a:lnTo>
                  <a:pt x="2175653" y="419100"/>
                </a:lnTo>
                <a:lnTo>
                  <a:pt x="2168233" y="419100"/>
                </a:lnTo>
                <a:lnTo>
                  <a:pt x="2162176" y="419100"/>
                </a:lnTo>
                <a:lnTo>
                  <a:pt x="2160071" y="419100"/>
                </a:lnTo>
                <a:lnTo>
                  <a:pt x="2156562" y="419100"/>
                </a:lnTo>
                <a:lnTo>
                  <a:pt x="2152651" y="419100"/>
                </a:lnTo>
                <a:lnTo>
                  <a:pt x="2138874" y="419100"/>
                </a:lnTo>
                <a:lnTo>
                  <a:pt x="2131454" y="419100"/>
                </a:lnTo>
                <a:lnTo>
                  <a:pt x="2129686" y="419100"/>
                </a:lnTo>
                <a:lnTo>
                  <a:pt x="2120161" y="419100"/>
                </a:lnTo>
                <a:lnTo>
                  <a:pt x="2118950" y="419100"/>
                </a:lnTo>
                <a:lnTo>
                  <a:pt x="2114104" y="419100"/>
                </a:lnTo>
                <a:lnTo>
                  <a:pt x="2104578" y="419100"/>
                </a:lnTo>
                <a:lnTo>
                  <a:pt x="2103368" y="419100"/>
                </a:lnTo>
                <a:lnTo>
                  <a:pt x="2092907" y="419100"/>
                </a:lnTo>
                <a:lnTo>
                  <a:pt x="2082171" y="419100"/>
                </a:lnTo>
                <a:lnTo>
                  <a:pt x="2072983" y="419100"/>
                </a:lnTo>
                <a:lnTo>
                  <a:pt x="2070878" y="419100"/>
                </a:lnTo>
                <a:lnTo>
                  <a:pt x="2063458" y="419100"/>
                </a:lnTo>
                <a:lnTo>
                  <a:pt x="2057401" y="419100"/>
                </a:lnTo>
                <a:lnTo>
                  <a:pt x="2055295" y="419100"/>
                </a:lnTo>
                <a:lnTo>
                  <a:pt x="2047875" y="419100"/>
                </a:lnTo>
                <a:lnTo>
                  <a:pt x="2036204" y="419100"/>
                </a:lnTo>
                <a:lnTo>
                  <a:pt x="2024911" y="419100"/>
                </a:lnTo>
                <a:lnTo>
                  <a:pt x="2014175" y="419100"/>
                </a:lnTo>
                <a:lnTo>
                  <a:pt x="2009328" y="419100"/>
                </a:lnTo>
                <a:lnTo>
                  <a:pt x="1999803" y="419100"/>
                </a:lnTo>
                <a:lnTo>
                  <a:pt x="1998592" y="419100"/>
                </a:lnTo>
                <a:lnTo>
                  <a:pt x="1968208" y="419100"/>
                </a:lnTo>
                <a:lnTo>
                  <a:pt x="1952625" y="419100"/>
                </a:lnTo>
                <a:lnTo>
                  <a:pt x="1950520" y="419100"/>
                </a:lnTo>
                <a:lnTo>
                  <a:pt x="1943100" y="419100"/>
                </a:lnTo>
                <a:lnTo>
                  <a:pt x="1904553" y="419100"/>
                </a:lnTo>
                <a:lnTo>
                  <a:pt x="1893817" y="419100"/>
                </a:lnTo>
                <a:lnTo>
                  <a:pt x="1872512" y="419100"/>
                </a:lnTo>
                <a:lnTo>
                  <a:pt x="1847850" y="419100"/>
                </a:lnTo>
                <a:lnTo>
                  <a:pt x="1823229" y="419100"/>
                </a:lnTo>
                <a:lnTo>
                  <a:pt x="1815809" y="419100"/>
                </a:lnTo>
                <a:lnTo>
                  <a:pt x="1777262" y="419100"/>
                </a:lnTo>
                <a:lnTo>
                  <a:pt x="1766526" y="419100"/>
                </a:lnTo>
                <a:lnTo>
                  <a:pt x="1752154" y="419100"/>
                </a:lnTo>
                <a:lnTo>
                  <a:pt x="1720559" y="419100"/>
                </a:lnTo>
                <a:lnTo>
                  <a:pt x="1702871" y="419100"/>
                </a:lnTo>
                <a:lnTo>
                  <a:pt x="1695451" y="419100"/>
                </a:lnTo>
                <a:lnTo>
                  <a:pt x="1662961" y="419100"/>
                </a:lnTo>
                <a:lnTo>
                  <a:pt x="1656904" y="419100"/>
                </a:lnTo>
                <a:lnTo>
                  <a:pt x="1646168" y="419100"/>
                </a:lnTo>
                <a:lnTo>
                  <a:pt x="1613678" y="419100"/>
                </a:lnTo>
                <a:lnTo>
                  <a:pt x="1606258" y="419100"/>
                </a:lnTo>
                <a:lnTo>
                  <a:pt x="1600201" y="419100"/>
                </a:lnTo>
                <a:lnTo>
                  <a:pt x="1584616" y="419100"/>
                </a:lnTo>
                <a:lnTo>
                  <a:pt x="1567711" y="419100"/>
                </a:lnTo>
                <a:lnTo>
                  <a:pt x="1556975" y="419100"/>
                </a:lnTo>
                <a:lnTo>
                  <a:pt x="1542603" y="419100"/>
                </a:lnTo>
                <a:lnTo>
                  <a:pt x="1535333" y="419100"/>
                </a:lnTo>
                <a:lnTo>
                  <a:pt x="1527913" y="419100"/>
                </a:lnTo>
                <a:lnTo>
                  <a:pt x="1511008" y="419100"/>
                </a:lnTo>
                <a:lnTo>
                  <a:pt x="1493320" y="419100"/>
                </a:lnTo>
                <a:lnTo>
                  <a:pt x="1489366" y="419100"/>
                </a:lnTo>
                <a:lnTo>
                  <a:pt x="1485900" y="419100"/>
                </a:lnTo>
                <a:lnTo>
                  <a:pt x="1478630" y="419100"/>
                </a:lnTo>
                <a:lnTo>
                  <a:pt x="1464258" y="419100"/>
                </a:lnTo>
                <a:lnTo>
                  <a:pt x="1447353" y="419100"/>
                </a:lnTo>
                <a:lnTo>
                  <a:pt x="1436617" y="419100"/>
                </a:lnTo>
                <a:lnTo>
                  <a:pt x="1432663" y="419100"/>
                </a:lnTo>
                <a:lnTo>
                  <a:pt x="1414975" y="419100"/>
                </a:lnTo>
                <a:lnTo>
                  <a:pt x="1407555" y="419100"/>
                </a:lnTo>
                <a:lnTo>
                  <a:pt x="1390650" y="419100"/>
                </a:lnTo>
                <a:lnTo>
                  <a:pt x="1375065" y="419100"/>
                </a:lnTo>
                <a:lnTo>
                  <a:pt x="1369008" y="419100"/>
                </a:lnTo>
                <a:lnTo>
                  <a:pt x="1358272" y="419100"/>
                </a:lnTo>
                <a:lnTo>
                  <a:pt x="1325782" y="419100"/>
                </a:lnTo>
                <a:lnTo>
                  <a:pt x="1318362" y="419100"/>
                </a:lnTo>
                <a:lnTo>
                  <a:pt x="1312305" y="419100"/>
                </a:lnTo>
                <a:lnTo>
                  <a:pt x="1279815" y="419100"/>
                </a:lnTo>
                <a:lnTo>
                  <a:pt x="1269079" y="419100"/>
                </a:lnTo>
                <a:lnTo>
                  <a:pt x="1254707" y="419100"/>
                </a:lnTo>
                <a:lnTo>
                  <a:pt x="1223112" y="419100"/>
                </a:lnTo>
                <a:lnTo>
                  <a:pt x="1205424" y="419100"/>
                </a:lnTo>
                <a:lnTo>
                  <a:pt x="1198004" y="419100"/>
                </a:lnTo>
                <a:lnTo>
                  <a:pt x="1159457" y="419100"/>
                </a:lnTo>
                <a:lnTo>
                  <a:pt x="1148721" y="419100"/>
                </a:lnTo>
                <a:lnTo>
                  <a:pt x="1127416" y="419100"/>
                </a:lnTo>
                <a:lnTo>
                  <a:pt x="1102754" y="419100"/>
                </a:lnTo>
                <a:lnTo>
                  <a:pt x="1078133" y="419100"/>
                </a:lnTo>
                <a:lnTo>
                  <a:pt x="1070713" y="419100"/>
                </a:lnTo>
                <a:lnTo>
                  <a:pt x="1032166" y="419100"/>
                </a:lnTo>
                <a:lnTo>
                  <a:pt x="1021430" y="419100"/>
                </a:lnTo>
                <a:lnTo>
                  <a:pt x="1007058" y="419100"/>
                </a:lnTo>
                <a:lnTo>
                  <a:pt x="975463" y="419100"/>
                </a:lnTo>
                <a:lnTo>
                  <a:pt x="957775" y="419100"/>
                </a:lnTo>
                <a:lnTo>
                  <a:pt x="950355" y="419100"/>
                </a:lnTo>
                <a:lnTo>
                  <a:pt x="939062" y="419100"/>
                </a:lnTo>
                <a:lnTo>
                  <a:pt x="917865" y="419100"/>
                </a:lnTo>
                <a:lnTo>
                  <a:pt x="911808" y="419100"/>
                </a:lnTo>
                <a:lnTo>
                  <a:pt x="901072" y="419100"/>
                </a:lnTo>
                <a:lnTo>
                  <a:pt x="889779" y="419100"/>
                </a:lnTo>
                <a:lnTo>
                  <a:pt x="882359" y="419100"/>
                </a:lnTo>
                <a:lnTo>
                  <a:pt x="868582" y="419100"/>
                </a:lnTo>
                <a:lnTo>
                  <a:pt x="861162" y="419100"/>
                </a:lnTo>
                <a:lnTo>
                  <a:pt x="855105" y="419100"/>
                </a:lnTo>
                <a:lnTo>
                  <a:pt x="843812" y="419100"/>
                </a:lnTo>
                <a:lnTo>
                  <a:pt x="833076" y="419100"/>
                </a:lnTo>
                <a:lnTo>
                  <a:pt x="822615" y="419100"/>
                </a:lnTo>
                <a:lnTo>
                  <a:pt x="818704" y="419100"/>
                </a:lnTo>
                <a:lnTo>
                  <a:pt x="811879" y="419100"/>
                </a:lnTo>
                <a:lnTo>
                  <a:pt x="797507" y="419100"/>
                </a:lnTo>
                <a:lnTo>
                  <a:pt x="787109" y="419100"/>
                </a:lnTo>
                <a:lnTo>
                  <a:pt x="769421" y="419100"/>
                </a:lnTo>
                <a:lnTo>
                  <a:pt x="765912" y="419100"/>
                </a:lnTo>
                <a:lnTo>
                  <a:pt x="762001" y="419100"/>
                </a:lnTo>
                <a:lnTo>
                  <a:pt x="748224" y="419100"/>
                </a:lnTo>
                <a:lnTo>
                  <a:pt x="740804" y="419100"/>
                </a:lnTo>
                <a:lnTo>
                  <a:pt x="729511" y="419100"/>
                </a:lnTo>
                <a:lnTo>
                  <a:pt x="723454" y="419100"/>
                </a:lnTo>
                <a:lnTo>
                  <a:pt x="712718" y="419100"/>
                </a:lnTo>
                <a:lnTo>
                  <a:pt x="702257" y="419100"/>
                </a:lnTo>
                <a:lnTo>
                  <a:pt x="691521" y="419100"/>
                </a:lnTo>
                <a:lnTo>
                  <a:pt x="680228" y="419100"/>
                </a:lnTo>
                <a:lnTo>
                  <a:pt x="672808" y="419100"/>
                </a:lnTo>
                <a:lnTo>
                  <a:pt x="666751" y="419100"/>
                </a:lnTo>
                <a:lnTo>
                  <a:pt x="645554" y="419100"/>
                </a:lnTo>
                <a:lnTo>
                  <a:pt x="634261" y="419100"/>
                </a:lnTo>
                <a:lnTo>
                  <a:pt x="623525" y="419100"/>
                </a:lnTo>
                <a:lnTo>
                  <a:pt x="609153" y="419100"/>
                </a:lnTo>
                <a:lnTo>
                  <a:pt x="577558" y="419100"/>
                </a:lnTo>
                <a:lnTo>
                  <a:pt x="559870" y="419100"/>
                </a:lnTo>
                <a:lnTo>
                  <a:pt x="552450" y="419100"/>
                </a:lnTo>
                <a:lnTo>
                  <a:pt x="513903" y="419100"/>
                </a:lnTo>
                <a:lnTo>
                  <a:pt x="503167" y="419100"/>
                </a:lnTo>
                <a:lnTo>
                  <a:pt x="481862" y="419100"/>
                </a:lnTo>
                <a:lnTo>
                  <a:pt x="457200" y="419100"/>
                </a:lnTo>
                <a:lnTo>
                  <a:pt x="432579" y="419100"/>
                </a:lnTo>
                <a:lnTo>
                  <a:pt x="425159" y="419100"/>
                </a:lnTo>
                <a:lnTo>
                  <a:pt x="386612" y="419100"/>
                </a:lnTo>
                <a:lnTo>
                  <a:pt x="375876" y="419100"/>
                </a:lnTo>
                <a:lnTo>
                  <a:pt x="361504" y="419100"/>
                </a:lnTo>
                <a:lnTo>
                  <a:pt x="329909" y="419100"/>
                </a:lnTo>
                <a:lnTo>
                  <a:pt x="312221" y="419100"/>
                </a:lnTo>
                <a:lnTo>
                  <a:pt x="304801" y="419100"/>
                </a:lnTo>
                <a:lnTo>
                  <a:pt x="272311" y="419100"/>
                </a:lnTo>
                <a:lnTo>
                  <a:pt x="266254" y="419100"/>
                </a:lnTo>
                <a:lnTo>
                  <a:pt x="255518" y="419100"/>
                </a:lnTo>
                <a:lnTo>
                  <a:pt x="223028" y="419100"/>
                </a:lnTo>
                <a:lnTo>
                  <a:pt x="215608" y="419100"/>
                </a:lnTo>
                <a:lnTo>
                  <a:pt x="209551" y="419100"/>
                </a:lnTo>
                <a:lnTo>
                  <a:pt x="177061" y="419100"/>
                </a:lnTo>
                <a:lnTo>
                  <a:pt x="166325" y="419100"/>
                </a:lnTo>
                <a:lnTo>
                  <a:pt x="151953" y="419100"/>
                </a:lnTo>
                <a:lnTo>
                  <a:pt x="120358" y="419100"/>
                </a:lnTo>
                <a:lnTo>
                  <a:pt x="102670" y="419100"/>
                </a:lnTo>
                <a:lnTo>
                  <a:pt x="95250" y="419100"/>
                </a:lnTo>
                <a:lnTo>
                  <a:pt x="56703" y="419100"/>
                </a:lnTo>
                <a:lnTo>
                  <a:pt x="45967" y="419100"/>
                </a:lnTo>
                <a:lnTo>
                  <a:pt x="0" y="419100"/>
                </a:lnTo>
                <a:close/>
              </a:path>
            </a:pathLst>
          </a:custGeom>
          <a:solidFill>
            <a:srgbClr val="323F4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Trebuchet MS"/>
              <a:buNone/>
            </a:pPr>
            <a:endParaRPr sz="1800" b="0" i="0" u="none" strike="noStrike" cap="none">
              <a:solidFill>
                <a:srgbClr val="FFFFFF"/>
              </a:solidFill>
              <a:latin typeface="Arial"/>
              <a:ea typeface="Arial"/>
              <a:cs typeface="Arial"/>
              <a:sym typeface="Arial"/>
            </a:endParaRPr>
          </a:p>
        </p:txBody>
      </p:sp>
      <p:sp>
        <p:nvSpPr>
          <p:cNvPr id="859" name="Google Shape;859;p3"/>
          <p:cNvSpPr txBox="1">
            <a:spLocks noGrp="1"/>
          </p:cNvSpPr>
          <p:nvPr>
            <p:ph type="title"/>
          </p:nvPr>
        </p:nvSpPr>
        <p:spPr>
          <a:xfrm>
            <a:off x="705740" y="216128"/>
            <a:ext cx="7085709" cy="842211"/>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lt1"/>
              </a:buClr>
              <a:buSzPts val="2400"/>
              <a:buFont typeface="Trebuchet MS"/>
              <a:buNone/>
            </a:pPr>
            <a:r>
              <a:rPr lang="en-MY" sz="2400" b="1">
                <a:solidFill>
                  <a:schemeClr val="lt1"/>
                </a:solidFill>
                <a:latin typeface="Trebuchet MS"/>
                <a:ea typeface="Trebuchet MS"/>
                <a:cs typeface="Trebuchet MS"/>
                <a:sym typeface="Trebuchet MS"/>
              </a:rPr>
              <a:t>SMALL –SCALE FISHING ZONING AREA </a:t>
            </a:r>
            <a:endParaRPr sz="2400" b="1">
              <a:solidFill>
                <a:schemeClr val="lt1"/>
              </a:solidFill>
              <a:latin typeface="Trebuchet MS"/>
              <a:ea typeface="Trebuchet MS"/>
              <a:cs typeface="Trebuchet MS"/>
              <a:sym typeface="Trebuchet MS"/>
            </a:endParaRPr>
          </a:p>
        </p:txBody>
      </p:sp>
      <p:grpSp>
        <p:nvGrpSpPr>
          <p:cNvPr id="860" name="Google Shape;860;p3"/>
          <p:cNvGrpSpPr/>
          <p:nvPr/>
        </p:nvGrpSpPr>
        <p:grpSpPr>
          <a:xfrm>
            <a:off x="9613968" y="79315"/>
            <a:ext cx="2388852" cy="610553"/>
            <a:chOff x="-391195" y="-1"/>
            <a:chExt cx="1697596" cy="866775"/>
          </a:xfrm>
        </p:grpSpPr>
        <p:sp>
          <p:nvSpPr>
            <p:cNvPr id="861" name="Google Shape;861;p3"/>
            <p:cNvSpPr/>
            <p:nvPr/>
          </p:nvSpPr>
          <p:spPr>
            <a:xfrm>
              <a:off x="238265" y="-1"/>
              <a:ext cx="333967" cy="866775"/>
            </a:xfrm>
            <a:custGeom>
              <a:avLst/>
              <a:gdLst/>
              <a:ahLst/>
              <a:cxnLst/>
              <a:rect l="l" t="t" r="r" b="b"/>
              <a:pathLst>
                <a:path w="1380209" h="3582188" extrusionOk="0">
                  <a:moveTo>
                    <a:pt x="895550" y="0"/>
                  </a:moveTo>
                  <a:lnTo>
                    <a:pt x="1380209" y="0"/>
                  </a:lnTo>
                  <a:lnTo>
                    <a:pt x="484659" y="3582188"/>
                  </a:lnTo>
                  <a:lnTo>
                    <a:pt x="0" y="3582188"/>
                  </a:lnTo>
                  <a:close/>
                </a:path>
              </a:pathLst>
            </a:custGeom>
            <a:solidFill>
              <a:srgbClr val="FFC2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Trebuchet MS"/>
                <a:buNone/>
              </a:pPr>
              <a:endParaRPr sz="1800" b="0" i="0" u="none" strike="noStrike" cap="none">
                <a:solidFill>
                  <a:srgbClr val="FFFFFF"/>
                </a:solidFill>
                <a:latin typeface="Arial"/>
                <a:ea typeface="Arial"/>
                <a:cs typeface="Arial"/>
                <a:sym typeface="Arial"/>
              </a:endParaRPr>
            </a:p>
          </p:txBody>
        </p:sp>
        <p:sp>
          <p:nvSpPr>
            <p:cNvPr id="862" name="Google Shape;862;p3"/>
            <p:cNvSpPr/>
            <p:nvPr/>
          </p:nvSpPr>
          <p:spPr>
            <a:xfrm>
              <a:off x="421807" y="-1"/>
              <a:ext cx="333967" cy="866775"/>
            </a:xfrm>
            <a:custGeom>
              <a:avLst/>
              <a:gdLst/>
              <a:ahLst/>
              <a:cxnLst/>
              <a:rect l="l" t="t" r="r" b="b"/>
              <a:pathLst>
                <a:path w="1380209" h="3582188" extrusionOk="0">
                  <a:moveTo>
                    <a:pt x="895550" y="0"/>
                  </a:moveTo>
                  <a:lnTo>
                    <a:pt x="1380209" y="0"/>
                  </a:lnTo>
                  <a:lnTo>
                    <a:pt x="484659" y="3582188"/>
                  </a:lnTo>
                  <a:lnTo>
                    <a:pt x="0" y="3582188"/>
                  </a:lnTo>
                  <a:close/>
                </a:path>
              </a:pathLst>
            </a:custGeom>
            <a:solidFill>
              <a:srgbClr val="FFC2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Trebuchet MS"/>
                <a:buNone/>
              </a:pPr>
              <a:endParaRPr sz="1800" b="0" i="0" u="none" strike="noStrike" cap="none">
                <a:solidFill>
                  <a:srgbClr val="FFFFFF"/>
                </a:solidFill>
                <a:latin typeface="Arial"/>
                <a:ea typeface="Arial"/>
                <a:cs typeface="Arial"/>
                <a:sym typeface="Arial"/>
              </a:endParaRPr>
            </a:p>
          </p:txBody>
        </p:sp>
        <p:sp>
          <p:nvSpPr>
            <p:cNvPr id="863" name="Google Shape;863;p3"/>
            <p:cNvSpPr/>
            <p:nvPr/>
          </p:nvSpPr>
          <p:spPr>
            <a:xfrm>
              <a:off x="605349" y="-1"/>
              <a:ext cx="333967" cy="866775"/>
            </a:xfrm>
            <a:custGeom>
              <a:avLst/>
              <a:gdLst/>
              <a:ahLst/>
              <a:cxnLst/>
              <a:rect l="l" t="t" r="r" b="b"/>
              <a:pathLst>
                <a:path w="1380209" h="3582188" extrusionOk="0">
                  <a:moveTo>
                    <a:pt x="895550" y="0"/>
                  </a:moveTo>
                  <a:lnTo>
                    <a:pt x="1380209" y="0"/>
                  </a:lnTo>
                  <a:lnTo>
                    <a:pt x="484659" y="3582188"/>
                  </a:lnTo>
                  <a:lnTo>
                    <a:pt x="0" y="3582188"/>
                  </a:lnTo>
                  <a:close/>
                </a:path>
              </a:pathLst>
            </a:custGeom>
            <a:solidFill>
              <a:srgbClr val="FFC2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Trebuchet MS"/>
                <a:buNone/>
              </a:pPr>
              <a:endParaRPr sz="1800" b="0" i="0" u="none" strike="noStrike" cap="none">
                <a:solidFill>
                  <a:srgbClr val="FFFFFF"/>
                </a:solidFill>
                <a:latin typeface="Arial"/>
                <a:ea typeface="Arial"/>
                <a:cs typeface="Arial"/>
                <a:sym typeface="Arial"/>
              </a:endParaRPr>
            </a:p>
          </p:txBody>
        </p:sp>
        <p:sp>
          <p:nvSpPr>
            <p:cNvPr id="864" name="Google Shape;864;p3"/>
            <p:cNvSpPr/>
            <p:nvPr/>
          </p:nvSpPr>
          <p:spPr>
            <a:xfrm>
              <a:off x="788891" y="-1"/>
              <a:ext cx="333967" cy="866775"/>
            </a:xfrm>
            <a:custGeom>
              <a:avLst/>
              <a:gdLst/>
              <a:ahLst/>
              <a:cxnLst/>
              <a:rect l="l" t="t" r="r" b="b"/>
              <a:pathLst>
                <a:path w="1380209" h="3582188" extrusionOk="0">
                  <a:moveTo>
                    <a:pt x="895550" y="0"/>
                  </a:moveTo>
                  <a:lnTo>
                    <a:pt x="1380209" y="0"/>
                  </a:lnTo>
                  <a:lnTo>
                    <a:pt x="484659" y="3582188"/>
                  </a:lnTo>
                  <a:lnTo>
                    <a:pt x="0" y="3582188"/>
                  </a:lnTo>
                  <a:close/>
                </a:path>
              </a:pathLst>
            </a:custGeom>
            <a:solidFill>
              <a:srgbClr val="FFC2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Trebuchet MS"/>
                <a:buNone/>
              </a:pPr>
              <a:endParaRPr sz="1800" b="0" i="0" u="none" strike="noStrike" cap="none">
                <a:solidFill>
                  <a:srgbClr val="FFFFFF"/>
                </a:solidFill>
                <a:latin typeface="Arial"/>
                <a:ea typeface="Arial"/>
                <a:cs typeface="Arial"/>
                <a:sym typeface="Arial"/>
              </a:endParaRPr>
            </a:p>
          </p:txBody>
        </p:sp>
        <p:sp>
          <p:nvSpPr>
            <p:cNvPr id="865" name="Google Shape;865;p3"/>
            <p:cNvSpPr/>
            <p:nvPr/>
          </p:nvSpPr>
          <p:spPr>
            <a:xfrm>
              <a:off x="972434" y="-1"/>
              <a:ext cx="333967" cy="866775"/>
            </a:xfrm>
            <a:custGeom>
              <a:avLst/>
              <a:gdLst/>
              <a:ahLst/>
              <a:cxnLst/>
              <a:rect l="l" t="t" r="r" b="b"/>
              <a:pathLst>
                <a:path w="1380209" h="3582188" extrusionOk="0">
                  <a:moveTo>
                    <a:pt x="895550" y="0"/>
                  </a:moveTo>
                  <a:lnTo>
                    <a:pt x="1380209" y="0"/>
                  </a:lnTo>
                  <a:lnTo>
                    <a:pt x="484659" y="3582188"/>
                  </a:lnTo>
                  <a:lnTo>
                    <a:pt x="0" y="3582188"/>
                  </a:lnTo>
                  <a:close/>
                </a:path>
              </a:pathLst>
            </a:custGeom>
            <a:solidFill>
              <a:srgbClr val="FFC2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Trebuchet MS"/>
                <a:buNone/>
              </a:pPr>
              <a:endParaRPr sz="1800" b="0" i="0" u="none" strike="noStrike" cap="none">
                <a:solidFill>
                  <a:srgbClr val="FFFFFF"/>
                </a:solidFill>
                <a:latin typeface="Arial"/>
                <a:ea typeface="Arial"/>
                <a:cs typeface="Arial"/>
                <a:sym typeface="Arial"/>
              </a:endParaRPr>
            </a:p>
          </p:txBody>
        </p:sp>
        <p:sp>
          <p:nvSpPr>
            <p:cNvPr id="866" name="Google Shape;866;p3"/>
            <p:cNvSpPr/>
            <p:nvPr/>
          </p:nvSpPr>
          <p:spPr>
            <a:xfrm>
              <a:off x="-391195" y="-1"/>
              <a:ext cx="779885" cy="866775"/>
            </a:xfrm>
            <a:custGeom>
              <a:avLst/>
              <a:gdLst/>
              <a:ahLst/>
              <a:cxnLst/>
              <a:rect l="l" t="t" r="r" b="b"/>
              <a:pathLst>
                <a:path w="602715" h="669866" extrusionOk="0">
                  <a:moveTo>
                    <a:pt x="167467" y="0"/>
                  </a:moveTo>
                  <a:lnTo>
                    <a:pt x="240938" y="0"/>
                  </a:lnTo>
                  <a:lnTo>
                    <a:pt x="258098" y="0"/>
                  </a:lnTo>
                  <a:lnTo>
                    <a:pt x="319710" y="0"/>
                  </a:lnTo>
                  <a:lnTo>
                    <a:pt x="331569" y="0"/>
                  </a:lnTo>
                  <a:lnTo>
                    <a:pt x="359841" y="0"/>
                  </a:lnTo>
                  <a:lnTo>
                    <a:pt x="410341" y="0"/>
                  </a:lnTo>
                  <a:lnTo>
                    <a:pt x="433312" y="0"/>
                  </a:lnTo>
                  <a:lnTo>
                    <a:pt x="450472" y="0"/>
                  </a:lnTo>
                  <a:lnTo>
                    <a:pt x="512084" y="0"/>
                  </a:lnTo>
                  <a:lnTo>
                    <a:pt x="523943" y="0"/>
                  </a:lnTo>
                  <a:lnTo>
                    <a:pt x="602715" y="0"/>
                  </a:lnTo>
                  <a:lnTo>
                    <a:pt x="435248" y="669866"/>
                  </a:lnTo>
                  <a:lnTo>
                    <a:pt x="356476" y="669866"/>
                  </a:lnTo>
                  <a:lnTo>
                    <a:pt x="344617" y="669866"/>
                  </a:lnTo>
                  <a:lnTo>
                    <a:pt x="283005" y="669866"/>
                  </a:lnTo>
                  <a:lnTo>
                    <a:pt x="265845" y="669866"/>
                  </a:lnTo>
                  <a:lnTo>
                    <a:pt x="242874" y="669866"/>
                  </a:lnTo>
                  <a:lnTo>
                    <a:pt x="192374" y="669866"/>
                  </a:lnTo>
                  <a:lnTo>
                    <a:pt x="164102" y="669866"/>
                  </a:lnTo>
                  <a:lnTo>
                    <a:pt x="152243" y="669866"/>
                  </a:lnTo>
                  <a:lnTo>
                    <a:pt x="90631" y="669866"/>
                  </a:lnTo>
                  <a:lnTo>
                    <a:pt x="73471" y="669866"/>
                  </a:lnTo>
                  <a:lnTo>
                    <a:pt x="0" y="669866"/>
                  </a:lnTo>
                  <a:close/>
                </a:path>
              </a:pathLst>
            </a:custGeom>
            <a:solidFill>
              <a:srgbClr val="FFC2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Trebuchet MS"/>
                <a:buNone/>
              </a:pPr>
              <a:endParaRPr sz="1800" b="0" i="0" u="none" strike="noStrike" cap="none">
                <a:solidFill>
                  <a:srgbClr val="FFFFFF"/>
                </a:solidFill>
                <a:latin typeface="Arial"/>
                <a:ea typeface="Arial"/>
                <a:cs typeface="Arial"/>
                <a:sym typeface="Arial"/>
              </a:endParaRPr>
            </a:p>
          </p:txBody>
        </p:sp>
      </p:grpSp>
      <p:sp>
        <p:nvSpPr>
          <p:cNvPr id="867" name="Google Shape;867;p3"/>
          <p:cNvSpPr/>
          <p:nvPr/>
        </p:nvSpPr>
        <p:spPr>
          <a:xfrm>
            <a:off x="-592447" y="888470"/>
            <a:ext cx="4067175" cy="5007058"/>
          </a:xfrm>
          <a:prstGeom prst="rect">
            <a:avLst/>
          </a:prstGeom>
          <a:solidFill>
            <a:srgbClr val="FFC000">
              <a:alpha val="28627"/>
            </a:srgbClr>
          </a:solidFill>
          <a:ln w="19050" cap="rnd" cmpd="sng">
            <a:solidFill>
              <a:srgbClr val="FFC000"/>
            </a:solidFill>
            <a:prstDash val="lg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rebuchet MS"/>
              <a:ea typeface="Trebuchet MS"/>
              <a:cs typeface="Trebuchet MS"/>
              <a:sym typeface="Trebuchet MS"/>
            </a:endParaRPr>
          </a:p>
        </p:txBody>
      </p:sp>
      <p:pic>
        <p:nvPicPr>
          <p:cNvPr id="868" name="Google Shape;868;p3"/>
          <p:cNvPicPr preferRelativeResize="0"/>
          <p:nvPr/>
        </p:nvPicPr>
        <p:blipFill rotWithShape="1">
          <a:blip r:embed="rId4">
            <a:alphaModFix/>
          </a:blip>
          <a:srcRect/>
          <a:stretch/>
        </p:blipFill>
        <p:spPr>
          <a:xfrm>
            <a:off x="7955576" y="809155"/>
            <a:ext cx="3953089" cy="4310146"/>
          </a:xfrm>
          <a:prstGeom prst="rect">
            <a:avLst/>
          </a:prstGeom>
          <a:noFill/>
          <a:ln>
            <a:noFill/>
          </a:ln>
        </p:spPr>
      </p:pic>
      <p:sp>
        <p:nvSpPr>
          <p:cNvPr id="869" name="Google Shape;869;p3"/>
          <p:cNvSpPr txBox="1"/>
          <p:nvPr/>
        </p:nvSpPr>
        <p:spPr>
          <a:xfrm>
            <a:off x="7975137" y="3415395"/>
            <a:ext cx="3942034" cy="3416320"/>
          </a:xfrm>
          <a:prstGeom prst="rect">
            <a:avLst/>
          </a:prstGeom>
          <a:solidFill>
            <a:srgbClr val="DEF4FB">
              <a:alpha val="66666"/>
            </a:srgbClr>
          </a:solidFill>
          <a:ln>
            <a:noFill/>
          </a:ln>
        </p:spPr>
        <p:txBody>
          <a:bodyPr spcFirstLastPara="1" wrap="square" lIns="91425" tIns="45700" rIns="91425" bIns="45700" anchor="t" anchorCtr="0">
            <a:spAutoFit/>
          </a:bodyPr>
          <a:lstStyle/>
          <a:p>
            <a:pPr marL="285750" marR="0" lvl="0" indent="-285750" algn="just" rtl="0">
              <a:spcBef>
                <a:spcPts val="0"/>
              </a:spcBef>
              <a:spcAft>
                <a:spcPts val="0"/>
              </a:spcAft>
              <a:buClr>
                <a:schemeClr val="dk1"/>
              </a:buClr>
              <a:buSzPts val="1800"/>
              <a:buFont typeface="Arial"/>
              <a:buChar char="•"/>
            </a:pPr>
            <a:r>
              <a:rPr lang="en-MY" sz="1800" b="0" i="0" u="none" strike="noStrike" cap="none">
                <a:solidFill>
                  <a:schemeClr val="dk1"/>
                </a:solidFill>
                <a:latin typeface="Trebuchet MS"/>
                <a:ea typeface="Trebuchet MS"/>
                <a:cs typeface="Trebuchet MS"/>
                <a:sym typeface="Trebuchet MS"/>
              </a:rPr>
              <a:t>Coastlines – 4,490 km</a:t>
            </a:r>
            <a:endParaRPr/>
          </a:p>
          <a:p>
            <a:pPr marL="0" marR="0" lvl="0" indent="0" algn="just" rtl="0">
              <a:spcBef>
                <a:spcPts val="0"/>
              </a:spcBef>
              <a:spcAft>
                <a:spcPts val="0"/>
              </a:spcAft>
              <a:buNone/>
            </a:pPr>
            <a:endParaRPr sz="1800" b="0" i="0" u="none" strike="noStrike" cap="none">
              <a:solidFill>
                <a:schemeClr val="dk1"/>
              </a:solidFill>
              <a:latin typeface="Trebuchet MS"/>
              <a:ea typeface="Trebuchet MS"/>
              <a:cs typeface="Trebuchet MS"/>
              <a:sym typeface="Trebuchet MS"/>
            </a:endParaRPr>
          </a:p>
          <a:p>
            <a:pPr marL="285750" marR="0" lvl="0" indent="-285750" algn="just" rtl="0">
              <a:spcBef>
                <a:spcPts val="0"/>
              </a:spcBef>
              <a:spcAft>
                <a:spcPts val="0"/>
              </a:spcAft>
              <a:buClr>
                <a:schemeClr val="dk1"/>
              </a:buClr>
              <a:buSzPts val="1800"/>
              <a:buFont typeface="Arial"/>
              <a:buChar char="•"/>
            </a:pPr>
            <a:r>
              <a:rPr lang="en-MY" sz="1800" b="0" i="0" u="none" strike="noStrike" cap="none">
                <a:solidFill>
                  <a:schemeClr val="dk1"/>
                </a:solidFill>
                <a:latin typeface="Trebuchet MS"/>
                <a:ea typeface="Trebuchet MS"/>
                <a:cs typeface="Trebuchet MS"/>
                <a:sym typeface="Trebuchet MS"/>
              </a:rPr>
              <a:t>Extension of Malaysian fisheries waters from 47,9000 sq. nm to 160,000 sq. nm after EEZ declaration in 1980</a:t>
            </a:r>
            <a:endParaRPr/>
          </a:p>
          <a:p>
            <a:pPr marL="0" marR="0" lvl="0" indent="0" algn="just" rtl="0">
              <a:spcBef>
                <a:spcPts val="0"/>
              </a:spcBef>
              <a:spcAft>
                <a:spcPts val="0"/>
              </a:spcAft>
              <a:buNone/>
            </a:pPr>
            <a:endParaRPr sz="1800" b="0" i="0" u="none" strike="noStrike" cap="none">
              <a:solidFill>
                <a:schemeClr val="dk1"/>
              </a:solidFill>
              <a:latin typeface="Trebuchet MS"/>
              <a:ea typeface="Trebuchet MS"/>
              <a:cs typeface="Trebuchet MS"/>
              <a:sym typeface="Trebuchet MS"/>
            </a:endParaRPr>
          </a:p>
          <a:p>
            <a:pPr marL="285750" marR="0" lvl="0" indent="-285750" algn="just" rtl="0">
              <a:spcBef>
                <a:spcPts val="0"/>
              </a:spcBef>
              <a:spcAft>
                <a:spcPts val="0"/>
              </a:spcAft>
              <a:buClr>
                <a:schemeClr val="dk1"/>
              </a:buClr>
              <a:buSzPts val="1800"/>
              <a:buFont typeface="Arial"/>
              <a:buChar char="•"/>
            </a:pPr>
            <a:r>
              <a:rPr lang="en-MY" sz="1800" b="0" i="0" u="none" strike="noStrike" cap="none">
                <a:solidFill>
                  <a:schemeClr val="dk1"/>
                </a:solidFill>
                <a:latin typeface="Trebuchet MS"/>
                <a:ea typeface="Trebuchet MS"/>
                <a:cs typeface="Trebuchet MS"/>
                <a:sym typeface="Trebuchet MS"/>
              </a:rPr>
              <a:t>4,53,186 km</a:t>
            </a:r>
            <a:r>
              <a:rPr lang="en-MY" sz="1800" b="0" i="0" u="none" strike="noStrike" cap="none" baseline="30000">
                <a:solidFill>
                  <a:schemeClr val="dk1"/>
                </a:solidFill>
                <a:latin typeface="Trebuchet MS"/>
                <a:ea typeface="Trebuchet MS"/>
                <a:cs typeface="Trebuchet MS"/>
                <a:sym typeface="Trebuchet MS"/>
              </a:rPr>
              <a:t>2 </a:t>
            </a:r>
            <a:r>
              <a:rPr lang="en-MY" sz="1800" b="0" i="0" u="none" strike="noStrike" cap="none">
                <a:solidFill>
                  <a:schemeClr val="dk1"/>
                </a:solidFill>
                <a:latin typeface="Trebuchet MS"/>
                <a:ea typeface="Trebuchet MS"/>
                <a:cs typeface="Trebuchet MS"/>
                <a:sym typeface="Trebuchet MS"/>
              </a:rPr>
              <a:t>EEZ waters comprises part of the Andaman Sea, the Straits of Malacca, the South China Sea, the Sulu Sea and the Celebes Sea</a:t>
            </a:r>
            <a:endParaRPr sz="1800" b="0" i="0" u="none" strike="noStrike" cap="none">
              <a:solidFill>
                <a:schemeClr val="dk1"/>
              </a:solidFill>
              <a:latin typeface="Trebuchet MS"/>
              <a:ea typeface="Trebuchet MS"/>
              <a:cs typeface="Trebuchet MS"/>
              <a:sym typeface="Trebuchet M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67"/>
                                        </p:tgtEl>
                                        <p:attrNameLst>
                                          <p:attrName>style.visibility</p:attrName>
                                        </p:attrNameLst>
                                      </p:cBhvr>
                                      <p:to>
                                        <p:strVal val="visible"/>
                                      </p:to>
                                    </p:set>
                                    <p:animEffect transition="in" filter="wipe(down)">
                                      <p:cBhvr>
                                        <p:cTn id="7" dur="500"/>
                                        <p:tgtEl>
                                          <p:spTgt spid="8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A5877-EC68-9B8D-1956-7B7AABD25373}"/>
              </a:ext>
            </a:extLst>
          </p:cNvPr>
          <p:cNvSpPr>
            <a:spLocks noGrp="1"/>
          </p:cNvSpPr>
          <p:nvPr>
            <p:ph type="title"/>
          </p:nvPr>
        </p:nvSpPr>
        <p:spPr>
          <a:xfrm>
            <a:off x="609600" y="2351809"/>
            <a:ext cx="10972800" cy="582613"/>
          </a:xfrm>
        </p:spPr>
        <p:txBody>
          <a:bodyPr/>
          <a:lstStyle/>
          <a:p>
            <a:pPr algn="ctr"/>
            <a:r>
              <a:rPr lang="en-MY" dirty="0"/>
              <a:t>CAPTURE FISHERIES PROFILE</a:t>
            </a:r>
          </a:p>
        </p:txBody>
      </p:sp>
    </p:spTree>
    <p:extLst>
      <p:ext uri="{BB962C8B-B14F-4D97-AF65-F5344CB8AC3E}">
        <p14:creationId xmlns:p14="http://schemas.microsoft.com/office/powerpoint/2010/main" val="8867030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398060">
            <a:off x="-555575" y="-2241035"/>
            <a:ext cx="3188533" cy="3112051"/>
          </a:xfrm>
          <a:custGeom>
            <a:avLst/>
            <a:gdLst/>
            <a:ahLst/>
            <a:cxnLst/>
            <a:rect l="l" t="t" r="r" b="b"/>
            <a:pathLst>
              <a:path w="4782800" h="4668076">
                <a:moveTo>
                  <a:pt x="0" y="0"/>
                </a:moveTo>
                <a:lnTo>
                  <a:pt x="4782800" y="0"/>
                </a:lnTo>
                <a:lnTo>
                  <a:pt x="4782800" y="4668076"/>
                </a:lnTo>
                <a:lnTo>
                  <a:pt x="0" y="4668076"/>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MY" sz="933"/>
          </a:p>
        </p:txBody>
      </p:sp>
      <p:sp>
        <p:nvSpPr>
          <p:cNvPr id="3" name="Freeform 3"/>
          <p:cNvSpPr/>
          <p:nvPr/>
        </p:nvSpPr>
        <p:spPr>
          <a:xfrm rot="-10553976">
            <a:off x="10392192" y="-2256756"/>
            <a:ext cx="3188533" cy="3112051"/>
          </a:xfrm>
          <a:custGeom>
            <a:avLst/>
            <a:gdLst/>
            <a:ahLst/>
            <a:cxnLst/>
            <a:rect l="l" t="t" r="r" b="b"/>
            <a:pathLst>
              <a:path w="4782800" h="4668076">
                <a:moveTo>
                  <a:pt x="0" y="0"/>
                </a:moveTo>
                <a:lnTo>
                  <a:pt x="4782800" y="0"/>
                </a:lnTo>
                <a:lnTo>
                  <a:pt x="4782800" y="4668076"/>
                </a:lnTo>
                <a:lnTo>
                  <a:pt x="0" y="4668076"/>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MY" sz="933"/>
          </a:p>
        </p:txBody>
      </p:sp>
      <p:grpSp>
        <p:nvGrpSpPr>
          <p:cNvPr id="4" name="Group 4"/>
          <p:cNvGrpSpPr/>
          <p:nvPr/>
        </p:nvGrpSpPr>
        <p:grpSpPr>
          <a:xfrm rot="-9581706">
            <a:off x="9766571" y="2332435"/>
            <a:ext cx="749616" cy="651981"/>
            <a:chOff x="0" y="0"/>
            <a:chExt cx="473018" cy="411409"/>
          </a:xfrm>
        </p:grpSpPr>
        <p:sp>
          <p:nvSpPr>
            <p:cNvPr id="5" name="Freeform 5"/>
            <p:cNvSpPr/>
            <p:nvPr/>
          </p:nvSpPr>
          <p:spPr>
            <a:xfrm>
              <a:off x="0" y="0"/>
              <a:ext cx="473018" cy="411409"/>
            </a:xfrm>
            <a:custGeom>
              <a:avLst/>
              <a:gdLst/>
              <a:ahLst/>
              <a:cxnLst/>
              <a:rect l="l" t="t" r="r" b="b"/>
              <a:pathLst>
                <a:path w="473018" h="411409">
                  <a:moveTo>
                    <a:pt x="0" y="0"/>
                  </a:moveTo>
                  <a:lnTo>
                    <a:pt x="473018" y="0"/>
                  </a:lnTo>
                  <a:lnTo>
                    <a:pt x="473018" y="411409"/>
                  </a:lnTo>
                  <a:lnTo>
                    <a:pt x="0" y="411409"/>
                  </a:lnTo>
                  <a:close/>
                </a:path>
              </a:pathLst>
            </a:custGeom>
            <a:solidFill>
              <a:srgbClr val="204661"/>
            </a:solidFill>
          </p:spPr>
          <p:txBody>
            <a:bodyPr/>
            <a:lstStyle/>
            <a:p>
              <a:endParaRPr lang="en-MY" sz="933"/>
            </a:p>
          </p:txBody>
        </p:sp>
        <p:sp>
          <p:nvSpPr>
            <p:cNvPr id="6" name="TextBox 6"/>
            <p:cNvSpPr txBox="1"/>
            <p:nvPr/>
          </p:nvSpPr>
          <p:spPr>
            <a:xfrm>
              <a:off x="0" y="-38100"/>
              <a:ext cx="473018" cy="449509"/>
            </a:xfrm>
            <a:prstGeom prst="rect">
              <a:avLst/>
            </a:prstGeom>
          </p:spPr>
          <p:txBody>
            <a:bodyPr lIns="33867" tIns="33867" rIns="33867" bIns="33867" rtlCol="0" anchor="ctr"/>
            <a:lstStyle/>
            <a:p>
              <a:pPr algn="ctr">
                <a:lnSpc>
                  <a:spcPts val="2197"/>
                </a:lnSpc>
              </a:pPr>
              <a:endParaRPr sz="933"/>
            </a:p>
          </p:txBody>
        </p:sp>
      </p:grpSp>
      <p:grpSp>
        <p:nvGrpSpPr>
          <p:cNvPr id="7" name="Group 7"/>
          <p:cNvGrpSpPr/>
          <p:nvPr/>
        </p:nvGrpSpPr>
        <p:grpSpPr>
          <a:xfrm rot="-10800000">
            <a:off x="9858857" y="1993791"/>
            <a:ext cx="2169055" cy="2249735"/>
            <a:chOff x="0" y="0"/>
            <a:chExt cx="1368703" cy="1419614"/>
          </a:xfrm>
        </p:grpSpPr>
        <p:sp>
          <p:nvSpPr>
            <p:cNvPr id="8" name="Freeform 8"/>
            <p:cNvSpPr/>
            <p:nvPr/>
          </p:nvSpPr>
          <p:spPr>
            <a:xfrm>
              <a:off x="0" y="0"/>
              <a:ext cx="1368703" cy="1419614"/>
            </a:xfrm>
            <a:custGeom>
              <a:avLst/>
              <a:gdLst/>
              <a:ahLst/>
              <a:cxnLst/>
              <a:rect l="l" t="t" r="r" b="b"/>
              <a:pathLst>
                <a:path w="1368703" h="1419614">
                  <a:moveTo>
                    <a:pt x="0" y="0"/>
                  </a:moveTo>
                  <a:lnTo>
                    <a:pt x="1368703" y="0"/>
                  </a:lnTo>
                  <a:lnTo>
                    <a:pt x="1368703" y="1419614"/>
                  </a:lnTo>
                  <a:lnTo>
                    <a:pt x="0" y="1419614"/>
                  </a:lnTo>
                  <a:close/>
                </a:path>
              </a:pathLst>
            </a:custGeom>
            <a:solidFill>
              <a:srgbClr val="EFEFEF"/>
            </a:solidFill>
          </p:spPr>
          <p:txBody>
            <a:bodyPr/>
            <a:lstStyle/>
            <a:p>
              <a:endParaRPr lang="en-MY" sz="933"/>
            </a:p>
          </p:txBody>
        </p:sp>
        <p:sp>
          <p:nvSpPr>
            <p:cNvPr id="9" name="TextBox 9"/>
            <p:cNvSpPr txBox="1"/>
            <p:nvPr/>
          </p:nvSpPr>
          <p:spPr>
            <a:xfrm>
              <a:off x="0" y="-38100"/>
              <a:ext cx="1368703" cy="1457714"/>
            </a:xfrm>
            <a:prstGeom prst="rect">
              <a:avLst/>
            </a:prstGeom>
          </p:spPr>
          <p:txBody>
            <a:bodyPr lIns="33867" tIns="33867" rIns="33867" bIns="33867" rtlCol="0" anchor="ctr"/>
            <a:lstStyle/>
            <a:p>
              <a:pPr algn="ctr">
                <a:lnSpc>
                  <a:spcPts val="2197"/>
                </a:lnSpc>
              </a:pPr>
              <a:endParaRPr sz="933"/>
            </a:p>
          </p:txBody>
        </p:sp>
      </p:grpSp>
      <p:grpSp>
        <p:nvGrpSpPr>
          <p:cNvPr id="10" name="Group 10"/>
          <p:cNvGrpSpPr/>
          <p:nvPr/>
        </p:nvGrpSpPr>
        <p:grpSpPr>
          <a:xfrm rot="-10800000">
            <a:off x="9670389" y="2183363"/>
            <a:ext cx="2136259" cy="651981"/>
            <a:chOff x="0" y="0"/>
            <a:chExt cx="1348009" cy="411409"/>
          </a:xfrm>
        </p:grpSpPr>
        <p:sp>
          <p:nvSpPr>
            <p:cNvPr id="11" name="Freeform 11"/>
            <p:cNvSpPr/>
            <p:nvPr/>
          </p:nvSpPr>
          <p:spPr>
            <a:xfrm>
              <a:off x="0" y="0"/>
              <a:ext cx="1348009" cy="411409"/>
            </a:xfrm>
            <a:custGeom>
              <a:avLst/>
              <a:gdLst/>
              <a:ahLst/>
              <a:cxnLst/>
              <a:rect l="l" t="t" r="r" b="b"/>
              <a:pathLst>
                <a:path w="1348009" h="411409">
                  <a:moveTo>
                    <a:pt x="0" y="0"/>
                  </a:moveTo>
                  <a:lnTo>
                    <a:pt x="1348009" y="0"/>
                  </a:lnTo>
                  <a:lnTo>
                    <a:pt x="1348009" y="411409"/>
                  </a:lnTo>
                  <a:lnTo>
                    <a:pt x="0" y="411409"/>
                  </a:lnTo>
                  <a:close/>
                </a:path>
              </a:pathLst>
            </a:custGeom>
            <a:solidFill>
              <a:srgbClr val="C1FF72"/>
            </a:solidFill>
          </p:spPr>
          <p:txBody>
            <a:bodyPr/>
            <a:lstStyle/>
            <a:p>
              <a:endParaRPr lang="en-MY" sz="933"/>
            </a:p>
          </p:txBody>
        </p:sp>
        <p:sp>
          <p:nvSpPr>
            <p:cNvPr id="12" name="TextBox 12"/>
            <p:cNvSpPr txBox="1"/>
            <p:nvPr/>
          </p:nvSpPr>
          <p:spPr>
            <a:xfrm>
              <a:off x="0" y="-38100"/>
              <a:ext cx="1348009" cy="449509"/>
            </a:xfrm>
            <a:prstGeom prst="rect">
              <a:avLst/>
            </a:prstGeom>
          </p:spPr>
          <p:txBody>
            <a:bodyPr lIns="33867" tIns="33867" rIns="33867" bIns="33867" rtlCol="0" anchor="ctr"/>
            <a:lstStyle/>
            <a:p>
              <a:pPr algn="ctr">
                <a:lnSpc>
                  <a:spcPts val="2197"/>
                </a:lnSpc>
              </a:pPr>
              <a:endParaRPr sz="933"/>
            </a:p>
          </p:txBody>
        </p:sp>
      </p:grpSp>
      <p:grpSp>
        <p:nvGrpSpPr>
          <p:cNvPr id="13" name="Group 13"/>
          <p:cNvGrpSpPr/>
          <p:nvPr/>
        </p:nvGrpSpPr>
        <p:grpSpPr>
          <a:xfrm rot="-9581706">
            <a:off x="590473" y="2464012"/>
            <a:ext cx="749616" cy="651981"/>
            <a:chOff x="0" y="0"/>
            <a:chExt cx="473018" cy="411409"/>
          </a:xfrm>
        </p:grpSpPr>
        <p:sp>
          <p:nvSpPr>
            <p:cNvPr id="14" name="Freeform 14"/>
            <p:cNvSpPr/>
            <p:nvPr/>
          </p:nvSpPr>
          <p:spPr>
            <a:xfrm>
              <a:off x="0" y="0"/>
              <a:ext cx="473018" cy="411409"/>
            </a:xfrm>
            <a:custGeom>
              <a:avLst/>
              <a:gdLst/>
              <a:ahLst/>
              <a:cxnLst/>
              <a:rect l="l" t="t" r="r" b="b"/>
              <a:pathLst>
                <a:path w="473018" h="411409">
                  <a:moveTo>
                    <a:pt x="0" y="0"/>
                  </a:moveTo>
                  <a:lnTo>
                    <a:pt x="473018" y="0"/>
                  </a:lnTo>
                  <a:lnTo>
                    <a:pt x="473018" y="411409"/>
                  </a:lnTo>
                  <a:lnTo>
                    <a:pt x="0" y="411409"/>
                  </a:lnTo>
                  <a:close/>
                </a:path>
              </a:pathLst>
            </a:custGeom>
            <a:solidFill>
              <a:srgbClr val="204661"/>
            </a:solidFill>
          </p:spPr>
          <p:txBody>
            <a:bodyPr/>
            <a:lstStyle/>
            <a:p>
              <a:endParaRPr lang="en-MY" sz="933"/>
            </a:p>
          </p:txBody>
        </p:sp>
        <p:sp>
          <p:nvSpPr>
            <p:cNvPr id="15" name="TextBox 15"/>
            <p:cNvSpPr txBox="1"/>
            <p:nvPr/>
          </p:nvSpPr>
          <p:spPr>
            <a:xfrm>
              <a:off x="0" y="-38100"/>
              <a:ext cx="473018" cy="449509"/>
            </a:xfrm>
            <a:prstGeom prst="rect">
              <a:avLst/>
            </a:prstGeom>
          </p:spPr>
          <p:txBody>
            <a:bodyPr lIns="33867" tIns="33867" rIns="33867" bIns="33867" rtlCol="0" anchor="ctr"/>
            <a:lstStyle/>
            <a:p>
              <a:pPr algn="ctr">
                <a:lnSpc>
                  <a:spcPts val="2197"/>
                </a:lnSpc>
              </a:pPr>
              <a:endParaRPr sz="933"/>
            </a:p>
          </p:txBody>
        </p:sp>
      </p:grpSp>
      <p:grpSp>
        <p:nvGrpSpPr>
          <p:cNvPr id="16" name="Group 16"/>
          <p:cNvGrpSpPr/>
          <p:nvPr/>
        </p:nvGrpSpPr>
        <p:grpSpPr>
          <a:xfrm rot="-10800000">
            <a:off x="690061" y="1993791"/>
            <a:ext cx="2078095" cy="2249735"/>
            <a:chOff x="0" y="0"/>
            <a:chExt cx="1311306" cy="1419614"/>
          </a:xfrm>
        </p:grpSpPr>
        <p:sp>
          <p:nvSpPr>
            <p:cNvPr id="17" name="Freeform 17"/>
            <p:cNvSpPr/>
            <p:nvPr/>
          </p:nvSpPr>
          <p:spPr>
            <a:xfrm>
              <a:off x="0" y="0"/>
              <a:ext cx="1311306" cy="1419614"/>
            </a:xfrm>
            <a:custGeom>
              <a:avLst/>
              <a:gdLst/>
              <a:ahLst/>
              <a:cxnLst/>
              <a:rect l="l" t="t" r="r" b="b"/>
              <a:pathLst>
                <a:path w="1311306" h="1419614">
                  <a:moveTo>
                    <a:pt x="0" y="0"/>
                  </a:moveTo>
                  <a:lnTo>
                    <a:pt x="1311306" y="0"/>
                  </a:lnTo>
                  <a:lnTo>
                    <a:pt x="1311306" y="1419614"/>
                  </a:lnTo>
                  <a:lnTo>
                    <a:pt x="0" y="1419614"/>
                  </a:lnTo>
                  <a:close/>
                </a:path>
              </a:pathLst>
            </a:custGeom>
            <a:solidFill>
              <a:srgbClr val="EFEFEF"/>
            </a:solidFill>
          </p:spPr>
          <p:txBody>
            <a:bodyPr/>
            <a:lstStyle/>
            <a:p>
              <a:endParaRPr lang="en-MY" sz="933"/>
            </a:p>
          </p:txBody>
        </p:sp>
        <p:sp>
          <p:nvSpPr>
            <p:cNvPr id="18" name="TextBox 18"/>
            <p:cNvSpPr txBox="1"/>
            <p:nvPr/>
          </p:nvSpPr>
          <p:spPr>
            <a:xfrm>
              <a:off x="0" y="-38100"/>
              <a:ext cx="1311306" cy="1457714"/>
            </a:xfrm>
            <a:prstGeom prst="rect">
              <a:avLst/>
            </a:prstGeom>
          </p:spPr>
          <p:txBody>
            <a:bodyPr lIns="33867" tIns="33867" rIns="33867" bIns="33867" rtlCol="0" anchor="ctr"/>
            <a:lstStyle/>
            <a:p>
              <a:pPr algn="ctr">
                <a:lnSpc>
                  <a:spcPts val="2197"/>
                </a:lnSpc>
              </a:pPr>
              <a:endParaRPr sz="933"/>
            </a:p>
          </p:txBody>
        </p:sp>
      </p:grpSp>
      <p:grpSp>
        <p:nvGrpSpPr>
          <p:cNvPr id="19" name="Group 19"/>
          <p:cNvGrpSpPr/>
          <p:nvPr/>
        </p:nvGrpSpPr>
        <p:grpSpPr>
          <a:xfrm rot="-10800000">
            <a:off x="459385" y="2170052"/>
            <a:ext cx="2190877" cy="795637"/>
            <a:chOff x="0" y="0"/>
            <a:chExt cx="1382473" cy="502058"/>
          </a:xfrm>
        </p:grpSpPr>
        <p:sp>
          <p:nvSpPr>
            <p:cNvPr id="20" name="Freeform 20"/>
            <p:cNvSpPr/>
            <p:nvPr/>
          </p:nvSpPr>
          <p:spPr>
            <a:xfrm>
              <a:off x="0" y="0"/>
              <a:ext cx="1382473" cy="502058"/>
            </a:xfrm>
            <a:custGeom>
              <a:avLst/>
              <a:gdLst/>
              <a:ahLst/>
              <a:cxnLst/>
              <a:rect l="l" t="t" r="r" b="b"/>
              <a:pathLst>
                <a:path w="1382473" h="502058">
                  <a:moveTo>
                    <a:pt x="0" y="0"/>
                  </a:moveTo>
                  <a:lnTo>
                    <a:pt x="1382473" y="0"/>
                  </a:lnTo>
                  <a:lnTo>
                    <a:pt x="1382473" y="502058"/>
                  </a:lnTo>
                  <a:lnTo>
                    <a:pt x="0" y="502058"/>
                  </a:lnTo>
                  <a:close/>
                </a:path>
              </a:pathLst>
            </a:custGeom>
            <a:solidFill>
              <a:srgbClr val="37C9EF"/>
            </a:solidFill>
          </p:spPr>
          <p:txBody>
            <a:bodyPr/>
            <a:lstStyle/>
            <a:p>
              <a:endParaRPr lang="en-MY" sz="933"/>
            </a:p>
          </p:txBody>
        </p:sp>
        <p:sp>
          <p:nvSpPr>
            <p:cNvPr id="21" name="TextBox 21"/>
            <p:cNvSpPr txBox="1"/>
            <p:nvPr/>
          </p:nvSpPr>
          <p:spPr>
            <a:xfrm>
              <a:off x="0" y="-38100"/>
              <a:ext cx="1382473" cy="540158"/>
            </a:xfrm>
            <a:prstGeom prst="rect">
              <a:avLst/>
            </a:prstGeom>
          </p:spPr>
          <p:txBody>
            <a:bodyPr lIns="33867" tIns="33867" rIns="33867" bIns="33867" rtlCol="0" anchor="ctr"/>
            <a:lstStyle/>
            <a:p>
              <a:pPr algn="ctr">
                <a:lnSpc>
                  <a:spcPts val="2197"/>
                </a:lnSpc>
              </a:pPr>
              <a:endParaRPr sz="933"/>
            </a:p>
          </p:txBody>
        </p:sp>
      </p:grpSp>
      <p:grpSp>
        <p:nvGrpSpPr>
          <p:cNvPr id="22" name="Group 22"/>
          <p:cNvGrpSpPr/>
          <p:nvPr/>
        </p:nvGrpSpPr>
        <p:grpSpPr>
          <a:xfrm rot="-9581706">
            <a:off x="3227763" y="2344170"/>
            <a:ext cx="749616" cy="651981"/>
            <a:chOff x="0" y="0"/>
            <a:chExt cx="473018" cy="411409"/>
          </a:xfrm>
        </p:grpSpPr>
        <p:sp>
          <p:nvSpPr>
            <p:cNvPr id="23" name="Freeform 23"/>
            <p:cNvSpPr/>
            <p:nvPr/>
          </p:nvSpPr>
          <p:spPr>
            <a:xfrm>
              <a:off x="0" y="0"/>
              <a:ext cx="473018" cy="411409"/>
            </a:xfrm>
            <a:custGeom>
              <a:avLst/>
              <a:gdLst/>
              <a:ahLst/>
              <a:cxnLst/>
              <a:rect l="l" t="t" r="r" b="b"/>
              <a:pathLst>
                <a:path w="473018" h="411409">
                  <a:moveTo>
                    <a:pt x="0" y="0"/>
                  </a:moveTo>
                  <a:lnTo>
                    <a:pt x="473018" y="0"/>
                  </a:lnTo>
                  <a:lnTo>
                    <a:pt x="473018" y="411409"/>
                  </a:lnTo>
                  <a:lnTo>
                    <a:pt x="0" y="411409"/>
                  </a:lnTo>
                  <a:close/>
                </a:path>
              </a:pathLst>
            </a:custGeom>
            <a:solidFill>
              <a:srgbClr val="204661"/>
            </a:solidFill>
          </p:spPr>
          <p:txBody>
            <a:bodyPr/>
            <a:lstStyle/>
            <a:p>
              <a:endParaRPr lang="en-MY" sz="933"/>
            </a:p>
          </p:txBody>
        </p:sp>
        <p:sp>
          <p:nvSpPr>
            <p:cNvPr id="24" name="TextBox 24"/>
            <p:cNvSpPr txBox="1"/>
            <p:nvPr/>
          </p:nvSpPr>
          <p:spPr>
            <a:xfrm>
              <a:off x="0" y="-38100"/>
              <a:ext cx="473018" cy="449509"/>
            </a:xfrm>
            <a:prstGeom prst="rect">
              <a:avLst/>
            </a:prstGeom>
          </p:spPr>
          <p:txBody>
            <a:bodyPr lIns="33867" tIns="33867" rIns="33867" bIns="33867" rtlCol="0" anchor="ctr"/>
            <a:lstStyle/>
            <a:p>
              <a:pPr algn="ctr">
                <a:lnSpc>
                  <a:spcPts val="2197"/>
                </a:lnSpc>
              </a:pPr>
              <a:endParaRPr sz="933"/>
            </a:p>
          </p:txBody>
        </p:sp>
      </p:grpSp>
      <p:grpSp>
        <p:nvGrpSpPr>
          <p:cNvPr id="25" name="Group 25"/>
          <p:cNvGrpSpPr/>
          <p:nvPr/>
        </p:nvGrpSpPr>
        <p:grpSpPr>
          <a:xfrm rot="-10800000">
            <a:off x="3268865" y="1993791"/>
            <a:ext cx="6166572" cy="2249735"/>
            <a:chOff x="0" y="0"/>
            <a:chExt cx="3891191" cy="1419614"/>
          </a:xfrm>
        </p:grpSpPr>
        <p:sp>
          <p:nvSpPr>
            <p:cNvPr id="26" name="Freeform 26"/>
            <p:cNvSpPr/>
            <p:nvPr/>
          </p:nvSpPr>
          <p:spPr>
            <a:xfrm>
              <a:off x="0" y="0"/>
              <a:ext cx="3891191" cy="1419614"/>
            </a:xfrm>
            <a:custGeom>
              <a:avLst/>
              <a:gdLst/>
              <a:ahLst/>
              <a:cxnLst/>
              <a:rect l="l" t="t" r="r" b="b"/>
              <a:pathLst>
                <a:path w="3891191" h="1419614">
                  <a:moveTo>
                    <a:pt x="0" y="0"/>
                  </a:moveTo>
                  <a:lnTo>
                    <a:pt x="3891191" y="0"/>
                  </a:lnTo>
                  <a:lnTo>
                    <a:pt x="3891191" y="1419614"/>
                  </a:lnTo>
                  <a:lnTo>
                    <a:pt x="0" y="1419614"/>
                  </a:lnTo>
                  <a:close/>
                </a:path>
              </a:pathLst>
            </a:custGeom>
            <a:solidFill>
              <a:srgbClr val="EFEFEF"/>
            </a:solidFill>
          </p:spPr>
          <p:txBody>
            <a:bodyPr/>
            <a:lstStyle/>
            <a:p>
              <a:endParaRPr lang="en-MY" sz="933"/>
            </a:p>
          </p:txBody>
        </p:sp>
        <p:sp>
          <p:nvSpPr>
            <p:cNvPr id="27" name="TextBox 27"/>
            <p:cNvSpPr txBox="1"/>
            <p:nvPr/>
          </p:nvSpPr>
          <p:spPr>
            <a:xfrm>
              <a:off x="0" y="-38100"/>
              <a:ext cx="3891191" cy="1457714"/>
            </a:xfrm>
            <a:prstGeom prst="rect">
              <a:avLst/>
            </a:prstGeom>
          </p:spPr>
          <p:txBody>
            <a:bodyPr lIns="33867" tIns="33867" rIns="33867" bIns="33867" rtlCol="0" anchor="ctr"/>
            <a:lstStyle/>
            <a:p>
              <a:pPr algn="ctr">
                <a:lnSpc>
                  <a:spcPts val="2197"/>
                </a:lnSpc>
              </a:pPr>
              <a:endParaRPr sz="933"/>
            </a:p>
          </p:txBody>
        </p:sp>
      </p:grpSp>
      <p:grpSp>
        <p:nvGrpSpPr>
          <p:cNvPr id="28" name="Group 28"/>
          <p:cNvGrpSpPr/>
          <p:nvPr/>
        </p:nvGrpSpPr>
        <p:grpSpPr>
          <a:xfrm rot="-10800000">
            <a:off x="3137930" y="2183363"/>
            <a:ext cx="2184199" cy="651981"/>
            <a:chOff x="0" y="0"/>
            <a:chExt cx="1378259" cy="411409"/>
          </a:xfrm>
        </p:grpSpPr>
        <p:sp>
          <p:nvSpPr>
            <p:cNvPr id="29" name="Freeform 29"/>
            <p:cNvSpPr/>
            <p:nvPr/>
          </p:nvSpPr>
          <p:spPr>
            <a:xfrm>
              <a:off x="0" y="0"/>
              <a:ext cx="1378259" cy="411409"/>
            </a:xfrm>
            <a:custGeom>
              <a:avLst/>
              <a:gdLst/>
              <a:ahLst/>
              <a:cxnLst/>
              <a:rect l="l" t="t" r="r" b="b"/>
              <a:pathLst>
                <a:path w="1378259" h="411409">
                  <a:moveTo>
                    <a:pt x="0" y="0"/>
                  </a:moveTo>
                  <a:lnTo>
                    <a:pt x="1378259" y="0"/>
                  </a:lnTo>
                  <a:lnTo>
                    <a:pt x="1378259" y="411409"/>
                  </a:lnTo>
                  <a:lnTo>
                    <a:pt x="0" y="411409"/>
                  </a:lnTo>
                  <a:close/>
                </a:path>
              </a:pathLst>
            </a:custGeom>
            <a:solidFill>
              <a:srgbClr val="FF66C4"/>
            </a:solidFill>
          </p:spPr>
          <p:txBody>
            <a:bodyPr/>
            <a:lstStyle/>
            <a:p>
              <a:endParaRPr lang="en-MY" sz="933"/>
            </a:p>
          </p:txBody>
        </p:sp>
        <p:sp>
          <p:nvSpPr>
            <p:cNvPr id="30" name="TextBox 30"/>
            <p:cNvSpPr txBox="1"/>
            <p:nvPr/>
          </p:nvSpPr>
          <p:spPr>
            <a:xfrm>
              <a:off x="0" y="-38100"/>
              <a:ext cx="1378259" cy="449509"/>
            </a:xfrm>
            <a:prstGeom prst="rect">
              <a:avLst/>
            </a:prstGeom>
          </p:spPr>
          <p:txBody>
            <a:bodyPr lIns="33867" tIns="33867" rIns="33867" bIns="33867" rtlCol="0" anchor="ctr"/>
            <a:lstStyle/>
            <a:p>
              <a:pPr algn="ctr">
                <a:lnSpc>
                  <a:spcPts val="2197"/>
                </a:lnSpc>
              </a:pPr>
              <a:endParaRPr sz="933"/>
            </a:p>
          </p:txBody>
        </p:sp>
      </p:grpSp>
      <p:sp>
        <p:nvSpPr>
          <p:cNvPr id="31" name="TextBox 31"/>
          <p:cNvSpPr txBox="1"/>
          <p:nvPr/>
        </p:nvSpPr>
        <p:spPr>
          <a:xfrm>
            <a:off x="5676181" y="2341214"/>
            <a:ext cx="1781911" cy="1900520"/>
          </a:xfrm>
          <a:prstGeom prst="rect">
            <a:avLst/>
          </a:prstGeom>
        </p:spPr>
        <p:txBody>
          <a:bodyPr lIns="0" tIns="0" rIns="0" bIns="0" rtlCol="0" anchor="t">
            <a:spAutoFit/>
          </a:bodyPr>
          <a:lstStyle/>
          <a:p>
            <a:pPr>
              <a:lnSpc>
                <a:spcPts val="2304"/>
              </a:lnSpc>
            </a:pPr>
            <a:r>
              <a:rPr lang="en-US" sz="2133" b="1" dirty="0">
                <a:latin typeface="Poppins Bold"/>
                <a:ea typeface="Poppins Bold"/>
                <a:cs typeface="Poppins Bold"/>
                <a:sym typeface="Poppins Bold"/>
              </a:rPr>
              <a:t>Ornamental Fish</a:t>
            </a:r>
          </a:p>
          <a:p>
            <a:pPr>
              <a:lnSpc>
                <a:spcPts val="1715"/>
              </a:lnSpc>
            </a:pPr>
            <a:endParaRPr lang="en-US" sz="2133" b="1" dirty="0">
              <a:latin typeface="Poppins Bold"/>
              <a:ea typeface="Poppins Bold"/>
              <a:cs typeface="Poppins Bold"/>
              <a:sym typeface="Poppins Bold"/>
            </a:endParaRPr>
          </a:p>
          <a:p>
            <a:pPr>
              <a:lnSpc>
                <a:spcPts val="1715"/>
              </a:lnSpc>
            </a:pPr>
            <a:r>
              <a:rPr lang="en-US" sz="1589" b="1" dirty="0">
                <a:latin typeface="Poppins Bold"/>
                <a:ea typeface="Poppins Bold"/>
                <a:cs typeface="Poppins Bold"/>
                <a:sym typeface="Poppins Bold"/>
              </a:rPr>
              <a:t>209 mil fish</a:t>
            </a:r>
          </a:p>
          <a:p>
            <a:pPr>
              <a:lnSpc>
                <a:spcPts val="1715"/>
              </a:lnSpc>
            </a:pPr>
            <a:r>
              <a:rPr lang="en-US" sz="1589" b="1" dirty="0">
                <a:solidFill>
                  <a:srgbClr val="EC1C24"/>
                </a:solidFill>
                <a:latin typeface="Poppins Bold"/>
                <a:ea typeface="Poppins Bold"/>
                <a:cs typeface="Poppins Bold"/>
                <a:sym typeface="Poppins Bold"/>
              </a:rPr>
              <a:t>241 mil fish</a:t>
            </a:r>
          </a:p>
          <a:p>
            <a:pPr>
              <a:lnSpc>
                <a:spcPts val="1715"/>
              </a:lnSpc>
            </a:pPr>
            <a:endParaRPr lang="en-US" sz="1589" b="1" dirty="0">
              <a:solidFill>
                <a:srgbClr val="EC1C24"/>
              </a:solidFill>
              <a:latin typeface="Poppins Bold"/>
              <a:ea typeface="Poppins Bold"/>
              <a:cs typeface="Poppins Bold"/>
              <a:sym typeface="Poppins Bold"/>
            </a:endParaRPr>
          </a:p>
          <a:p>
            <a:pPr>
              <a:lnSpc>
                <a:spcPts val="1715"/>
              </a:lnSpc>
            </a:pPr>
            <a:r>
              <a:rPr lang="en-US" sz="1589" b="1" dirty="0">
                <a:latin typeface="Poppins Bold"/>
                <a:ea typeface="Poppins Bold"/>
                <a:cs typeface="Poppins Bold"/>
                <a:sym typeface="Poppins Bold"/>
              </a:rPr>
              <a:t>RM 315 mil</a:t>
            </a:r>
          </a:p>
          <a:p>
            <a:pPr>
              <a:lnSpc>
                <a:spcPts val="1715"/>
              </a:lnSpc>
            </a:pPr>
            <a:r>
              <a:rPr lang="en-US" sz="1589" b="1" dirty="0">
                <a:solidFill>
                  <a:srgbClr val="EC1C24"/>
                </a:solidFill>
                <a:latin typeface="Poppins Bold"/>
                <a:ea typeface="Poppins Bold"/>
                <a:cs typeface="Poppins Bold"/>
                <a:sym typeface="Poppins Bold"/>
              </a:rPr>
              <a:t>RM 373 mil</a:t>
            </a:r>
          </a:p>
        </p:txBody>
      </p:sp>
      <p:sp>
        <p:nvSpPr>
          <p:cNvPr id="32" name="Freeform 32"/>
          <p:cNvSpPr/>
          <p:nvPr/>
        </p:nvSpPr>
        <p:spPr>
          <a:xfrm>
            <a:off x="9565751" y="3118658"/>
            <a:ext cx="288039" cy="278612"/>
          </a:xfrm>
          <a:custGeom>
            <a:avLst/>
            <a:gdLst/>
            <a:ahLst/>
            <a:cxnLst/>
            <a:rect l="l" t="t" r="r" b="b"/>
            <a:pathLst>
              <a:path w="432058" h="417918">
                <a:moveTo>
                  <a:pt x="0" y="0"/>
                </a:moveTo>
                <a:lnTo>
                  <a:pt x="432059" y="0"/>
                </a:lnTo>
                <a:lnTo>
                  <a:pt x="432059" y="417918"/>
                </a:lnTo>
                <a:lnTo>
                  <a:pt x="0" y="41791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MY" sz="933"/>
          </a:p>
        </p:txBody>
      </p:sp>
      <p:sp>
        <p:nvSpPr>
          <p:cNvPr id="33" name="Freeform 33"/>
          <p:cNvSpPr/>
          <p:nvPr/>
        </p:nvSpPr>
        <p:spPr>
          <a:xfrm>
            <a:off x="9515454" y="3741568"/>
            <a:ext cx="383685" cy="343921"/>
          </a:xfrm>
          <a:custGeom>
            <a:avLst/>
            <a:gdLst/>
            <a:ahLst/>
            <a:cxnLst/>
            <a:rect l="l" t="t" r="r" b="b"/>
            <a:pathLst>
              <a:path w="575527" h="515881">
                <a:moveTo>
                  <a:pt x="0" y="0"/>
                </a:moveTo>
                <a:lnTo>
                  <a:pt x="575527" y="0"/>
                </a:lnTo>
                <a:lnTo>
                  <a:pt x="575527" y="515881"/>
                </a:lnTo>
                <a:lnTo>
                  <a:pt x="0" y="51588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MY" sz="933"/>
          </a:p>
        </p:txBody>
      </p:sp>
      <p:sp>
        <p:nvSpPr>
          <p:cNvPr id="34" name="Freeform 34"/>
          <p:cNvSpPr/>
          <p:nvPr/>
        </p:nvSpPr>
        <p:spPr>
          <a:xfrm>
            <a:off x="1920280" y="976890"/>
            <a:ext cx="421493" cy="407698"/>
          </a:xfrm>
          <a:custGeom>
            <a:avLst/>
            <a:gdLst/>
            <a:ahLst/>
            <a:cxnLst/>
            <a:rect l="l" t="t" r="r" b="b"/>
            <a:pathLst>
              <a:path w="632239" h="611547">
                <a:moveTo>
                  <a:pt x="0" y="0"/>
                </a:moveTo>
                <a:lnTo>
                  <a:pt x="632238" y="0"/>
                </a:lnTo>
                <a:lnTo>
                  <a:pt x="632238" y="611547"/>
                </a:lnTo>
                <a:lnTo>
                  <a:pt x="0" y="61154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MY" sz="933"/>
          </a:p>
        </p:txBody>
      </p:sp>
      <p:sp>
        <p:nvSpPr>
          <p:cNvPr id="35" name="Freeform 35"/>
          <p:cNvSpPr/>
          <p:nvPr/>
        </p:nvSpPr>
        <p:spPr>
          <a:xfrm>
            <a:off x="6144509" y="954765"/>
            <a:ext cx="560403" cy="502325"/>
          </a:xfrm>
          <a:custGeom>
            <a:avLst/>
            <a:gdLst/>
            <a:ahLst/>
            <a:cxnLst/>
            <a:rect l="l" t="t" r="r" b="b"/>
            <a:pathLst>
              <a:path w="840605" h="753488">
                <a:moveTo>
                  <a:pt x="0" y="0"/>
                </a:moveTo>
                <a:lnTo>
                  <a:pt x="840605" y="0"/>
                </a:lnTo>
                <a:lnTo>
                  <a:pt x="840605" y="753487"/>
                </a:lnTo>
                <a:lnTo>
                  <a:pt x="0" y="75348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MY" sz="933"/>
          </a:p>
        </p:txBody>
      </p:sp>
      <p:grpSp>
        <p:nvGrpSpPr>
          <p:cNvPr id="36" name="Group 36"/>
          <p:cNvGrpSpPr/>
          <p:nvPr/>
        </p:nvGrpSpPr>
        <p:grpSpPr>
          <a:xfrm>
            <a:off x="965281" y="5008974"/>
            <a:ext cx="1288422" cy="306557"/>
            <a:chOff x="0" y="0"/>
            <a:chExt cx="644870" cy="153435"/>
          </a:xfrm>
        </p:grpSpPr>
        <p:sp>
          <p:nvSpPr>
            <p:cNvPr id="37" name="Freeform 37"/>
            <p:cNvSpPr/>
            <p:nvPr/>
          </p:nvSpPr>
          <p:spPr>
            <a:xfrm>
              <a:off x="0" y="0"/>
              <a:ext cx="644870" cy="153435"/>
            </a:xfrm>
            <a:custGeom>
              <a:avLst/>
              <a:gdLst/>
              <a:ahLst/>
              <a:cxnLst/>
              <a:rect l="l" t="t" r="r" b="b"/>
              <a:pathLst>
                <a:path w="644870" h="153435">
                  <a:moveTo>
                    <a:pt x="76718" y="0"/>
                  </a:moveTo>
                  <a:lnTo>
                    <a:pt x="568152" y="0"/>
                  </a:lnTo>
                  <a:cubicBezTo>
                    <a:pt x="610522" y="0"/>
                    <a:pt x="644870" y="34348"/>
                    <a:pt x="644870" y="76718"/>
                  </a:cubicBezTo>
                  <a:lnTo>
                    <a:pt x="644870" y="76718"/>
                  </a:lnTo>
                  <a:cubicBezTo>
                    <a:pt x="644870" y="97064"/>
                    <a:pt x="636787" y="116578"/>
                    <a:pt x="622400" y="130965"/>
                  </a:cubicBezTo>
                  <a:cubicBezTo>
                    <a:pt x="608012" y="145353"/>
                    <a:pt x="588499" y="153435"/>
                    <a:pt x="568152" y="153435"/>
                  </a:cubicBezTo>
                  <a:lnTo>
                    <a:pt x="76718" y="153435"/>
                  </a:lnTo>
                  <a:cubicBezTo>
                    <a:pt x="56371" y="153435"/>
                    <a:pt x="36857" y="145353"/>
                    <a:pt x="22470" y="130965"/>
                  </a:cubicBezTo>
                  <a:cubicBezTo>
                    <a:pt x="8083" y="116578"/>
                    <a:pt x="0" y="97064"/>
                    <a:pt x="0" y="76718"/>
                  </a:cubicBezTo>
                  <a:lnTo>
                    <a:pt x="0" y="76718"/>
                  </a:lnTo>
                  <a:cubicBezTo>
                    <a:pt x="0" y="56371"/>
                    <a:pt x="8083" y="36857"/>
                    <a:pt x="22470" y="22470"/>
                  </a:cubicBezTo>
                  <a:cubicBezTo>
                    <a:pt x="36857" y="8083"/>
                    <a:pt x="56371" y="0"/>
                    <a:pt x="76718" y="0"/>
                  </a:cubicBezTo>
                  <a:close/>
                </a:path>
              </a:pathLst>
            </a:custGeom>
            <a:solidFill>
              <a:srgbClr val="15B0F8"/>
            </a:solidFill>
            <a:ln w="38100" cap="rnd">
              <a:solidFill>
                <a:srgbClr val="000000"/>
              </a:solidFill>
              <a:prstDash val="solid"/>
              <a:round/>
            </a:ln>
          </p:spPr>
          <p:txBody>
            <a:bodyPr/>
            <a:lstStyle/>
            <a:p>
              <a:endParaRPr lang="en-MY" sz="933"/>
            </a:p>
          </p:txBody>
        </p:sp>
        <p:sp>
          <p:nvSpPr>
            <p:cNvPr id="38" name="TextBox 38"/>
            <p:cNvSpPr txBox="1"/>
            <p:nvPr/>
          </p:nvSpPr>
          <p:spPr>
            <a:xfrm>
              <a:off x="0" y="-38100"/>
              <a:ext cx="644870" cy="191535"/>
            </a:xfrm>
            <a:prstGeom prst="rect">
              <a:avLst/>
            </a:prstGeom>
          </p:spPr>
          <p:txBody>
            <a:bodyPr lIns="26731" tIns="26731" rIns="26731" bIns="26731" rtlCol="0" anchor="ctr"/>
            <a:lstStyle/>
            <a:p>
              <a:pPr algn="ctr">
                <a:lnSpc>
                  <a:spcPts val="1773"/>
                </a:lnSpc>
              </a:pPr>
              <a:endParaRPr sz="933"/>
            </a:p>
          </p:txBody>
        </p:sp>
      </p:grpSp>
      <p:grpSp>
        <p:nvGrpSpPr>
          <p:cNvPr id="39" name="Group 39"/>
          <p:cNvGrpSpPr/>
          <p:nvPr/>
        </p:nvGrpSpPr>
        <p:grpSpPr>
          <a:xfrm>
            <a:off x="965281" y="6271584"/>
            <a:ext cx="1288422" cy="306557"/>
            <a:chOff x="0" y="0"/>
            <a:chExt cx="644870" cy="153435"/>
          </a:xfrm>
        </p:grpSpPr>
        <p:sp>
          <p:nvSpPr>
            <p:cNvPr id="40" name="Freeform 40"/>
            <p:cNvSpPr/>
            <p:nvPr/>
          </p:nvSpPr>
          <p:spPr>
            <a:xfrm>
              <a:off x="0" y="0"/>
              <a:ext cx="644870" cy="153435"/>
            </a:xfrm>
            <a:custGeom>
              <a:avLst/>
              <a:gdLst/>
              <a:ahLst/>
              <a:cxnLst/>
              <a:rect l="l" t="t" r="r" b="b"/>
              <a:pathLst>
                <a:path w="644870" h="153435">
                  <a:moveTo>
                    <a:pt x="76718" y="0"/>
                  </a:moveTo>
                  <a:lnTo>
                    <a:pt x="568152" y="0"/>
                  </a:lnTo>
                  <a:cubicBezTo>
                    <a:pt x="610522" y="0"/>
                    <a:pt x="644870" y="34348"/>
                    <a:pt x="644870" y="76718"/>
                  </a:cubicBezTo>
                  <a:lnTo>
                    <a:pt x="644870" y="76718"/>
                  </a:lnTo>
                  <a:cubicBezTo>
                    <a:pt x="644870" y="97064"/>
                    <a:pt x="636787" y="116578"/>
                    <a:pt x="622400" y="130965"/>
                  </a:cubicBezTo>
                  <a:cubicBezTo>
                    <a:pt x="608012" y="145353"/>
                    <a:pt x="588499" y="153435"/>
                    <a:pt x="568152" y="153435"/>
                  </a:cubicBezTo>
                  <a:lnTo>
                    <a:pt x="76718" y="153435"/>
                  </a:lnTo>
                  <a:cubicBezTo>
                    <a:pt x="56371" y="153435"/>
                    <a:pt x="36857" y="145353"/>
                    <a:pt x="22470" y="130965"/>
                  </a:cubicBezTo>
                  <a:cubicBezTo>
                    <a:pt x="8083" y="116578"/>
                    <a:pt x="0" y="97064"/>
                    <a:pt x="0" y="76718"/>
                  </a:cubicBezTo>
                  <a:lnTo>
                    <a:pt x="0" y="76718"/>
                  </a:lnTo>
                  <a:cubicBezTo>
                    <a:pt x="0" y="56371"/>
                    <a:pt x="8083" y="36857"/>
                    <a:pt x="22470" y="22470"/>
                  </a:cubicBezTo>
                  <a:cubicBezTo>
                    <a:pt x="36857" y="8083"/>
                    <a:pt x="56371" y="0"/>
                    <a:pt x="76718" y="0"/>
                  </a:cubicBezTo>
                  <a:close/>
                </a:path>
              </a:pathLst>
            </a:custGeom>
            <a:solidFill>
              <a:srgbClr val="15B0F8"/>
            </a:solidFill>
            <a:ln w="38100" cap="rnd">
              <a:solidFill>
                <a:srgbClr val="000000"/>
              </a:solidFill>
              <a:prstDash val="solid"/>
              <a:round/>
            </a:ln>
          </p:spPr>
          <p:txBody>
            <a:bodyPr/>
            <a:lstStyle/>
            <a:p>
              <a:endParaRPr lang="en-MY" sz="933"/>
            </a:p>
          </p:txBody>
        </p:sp>
        <p:sp>
          <p:nvSpPr>
            <p:cNvPr id="41" name="TextBox 41"/>
            <p:cNvSpPr txBox="1"/>
            <p:nvPr/>
          </p:nvSpPr>
          <p:spPr>
            <a:xfrm>
              <a:off x="0" y="-38100"/>
              <a:ext cx="644870" cy="191535"/>
            </a:xfrm>
            <a:prstGeom prst="rect">
              <a:avLst/>
            </a:prstGeom>
          </p:spPr>
          <p:txBody>
            <a:bodyPr lIns="26731" tIns="26731" rIns="26731" bIns="26731" rtlCol="0" anchor="ctr"/>
            <a:lstStyle/>
            <a:p>
              <a:pPr algn="ctr">
                <a:lnSpc>
                  <a:spcPts val="1773"/>
                </a:lnSpc>
              </a:pPr>
              <a:endParaRPr sz="933"/>
            </a:p>
          </p:txBody>
        </p:sp>
      </p:grpSp>
      <p:grpSp>
        <p:nvGrpSpPr>
          <p:cNvPr id="42" name="Group 42"/>
          <p:cNvGrpSpPr/>
          <p:nvPr/>
        </p:nvGrpSpPr>
        <p:grpSpPr>
          <a:xfrm>
            <a:off x="6905294" y="5483547"/>
            <a:ext cx="1688433" cy="388383"/>
            <a:chOff x="0" y="0"/>
            <a:chExt cx="667035" cy="153435"/>
          </a:xfrm>
        </p:grpSpPr>
        <p:sp>
          <p:nvSpPr>
            <p:cNvPr id="43" name="Freeform 43"/>
            <p:cNvSpPr/>
            <p:nvPr/>
          </p:nvSpPr>
          <p:spPr>
            <a:xfrm>
              <a:off x="0" y="0"/>
              <a:ext cx="667035" cy="153435"/>
            </a:xfrm>
            <a:custGeom>
              <a:avLst/>
              <a:gdLst/>
              <a:ahLst/>
              <a:cxnLst/>
              <a:rect l="l" t="t" r="r" b="b"/>
              <a:pathLst>
                <a:path w="667035" h="153435">
                  <a:moveTo>
                    <a:pt x="76718" y="0"/>
                  </a:moveTo>
                  <a:lnTo>
                    <a:pt x="590318" y="0"/>
                  </a:lnTo>
                  <a:cubicBezTo>
                    <a:pt x="610664" y="0"/>
                    <a:pt x="630178" y="8083"/>
                    <a:pt x="644565" y="22470"/>
                  </a:cubicBezTo>
                  <a:cubicBezTo>
                    <a:pt x="658953" y="36857"/>
                    <a:pt x="667035" y="56371"/>
                    <a:pt x="667035" y="76718"/>
                  </a:cubicBezTo>
                  <a:lnTo>
                    <a:pt x="667035" y="76718"/>
                  </a:lnTo>
                  <a:cubicBezTo>
                    <a:pt x="667035" y="97064"/>
                    <a:pt x="658953" y="116578"/>
                    <a:pt x="644565" y="130965"/>
                  </a:cubicBezTo>
                  <a:cubicBezTo>
                    <a:pt x="630178" y="145353"/>
                    <a:pt x="610664" y="153435"/>
                    <a:pt x="590318" y="153435"/>
                  </a:cubicBezTo>
                  <a:lnTo>
                    <a:pt x="76718" y="153435"/>
                  </a:lnTo>
                  <a:cubicBezTo>
                    <a:pt x="56371" y="153435"/>
                    <a:pt x="36857" y="145353"/>
                    <a:pt x="22470" y="130965"/>
                  </a:cubicBezTo>
                  <a:cubicBezTo>
                    <a:pt x="8083" y="116578"/>
                    <a:pt x="0" y="97064"/>
                    <a:pt x="0" y="76718"/>
                  </a:cubicBezTo>
                  <a:lnTo>
                    <a:pt x="0" y="76718"/>
                  </a:lnTo>
                  <a:cubicBezTo>
                    <a:pt x="0" y="56371"/>
                    <a:pt x="8083" y="36857"/>
                    <a:pt x="22470" y="22470"/>
                  </a:cubicBezTo>
                  <a:cubicBezTo>
                    <a:pt x="36857" y="8083"/>
                    <a:pt x="56371" y="0"/>
                    <a:pt x="76718" y="0"/>
                  </a:cubicBezTo>
                  <a:close/>
                </a:path>
              </a:pathLst>
            </a:custGeom>
            <a:solidFill>
              <a:srgbClr val="FF66C4"/>
            </a:solidFill>
            <a:ln w="38100" cap="rnd">
              <a:solidFill>
                <a:srgbClr val="000000"/>
              </a:solidFill>
              <a:prstDash val="solid"/>
              <a:round/>
            </a:ln>
          </p:spPr>
          <p:txBody>
            <a:bodyPr/>
            <a:lstStyle/>
            <a:p>
              <a:endParaRPr lang="en-MY" sz="933"/>
            </a:p>
          </p:txBody>
        </p:sp>
        <p:sp>
          <p:nvSpPr>
            <p:cNvPr id="44" name="TextBox 44"/>
            <p:cNvSpPr txBox="1"/>
            <p:nvPr/>
          </p:nvSpPr>
          <p:spPr>
            <a:xfrm>
              <a:off x="0" y="-38100"/>
              <a:ext cx="667035" cy="191535"/>
            </a:xfrm>
            <a:prstGeom prst="rect">
              <a:avLst/>
            </a:prstGeom>
          </p:spPr>
          <p:txBody>
            <a:bodyPr lIns="33867" tIns="33867" rIns="33867" bIns="33867" rtlCol="0" anchor="ctr"/>
            <a:lstStyle/>
            <a:p>
              <a:pPr algn="ctr">
                <a:lnSpc>
                  <a:spcPts val="1773"/>
                </a:lnSpc>
              </a:pPr>
              <a:endParaRPr sz="933"/>
            </a:p>
          </p:txBody>
        </p:sp>
      </p:grpSp>
      <p:grpSp>
        <p:nvGrpSpPr>
          <p:cNvPr id="45" name="Group 45"/>
          <p:cNvGrpSpPr/>
          <p:nvPr/>
        </p:nvGrpSpPr>
        <p:grpSpPr>
          <a:xfrm>
            <a:off x="3731120" y="5482705"/>
            <a:ext cx="1555653" cy="388383"/>
            <a:chOff x="0" y="0"/>
            <a:chExt cx="614579" cy="153435"/>
          </a:xfrm>
        </p:grpSpPr>
        <p:sp>
          <p:nvSpPr>
            <p:cNvPr id="46" name="Freeform 46"/>
            <p:cNvSpPr/>
            <p:nvPr/>
          </p:nvSpPr>
          <p:spPr>
            <a:xfrm>
              <a:off x="0" y="0"/>
              <a:ext cx="614579" cy="153435"/>
            </a:xfrm>
            <a:custGeom>
              <a:avLst/>
              <a:gdLst/>
              <a:ahLst/>
              <a:cxnLst/>
              <a:rect l="l" t="t" r="r" b="b"/>
              <a:pathLst>
                <a:path w="614579" h="153435">
                  <a:moveTo>
                    <a:pt x="76718" y="0"/>
                  </a:moveTo>
                  <a:lnTo>
                    <a:pt x="537861" y="0"/>
                  </a:lnTo>
                  <a:cubicBezTo>
                    <a:pt x="558208" y="0"/>
                    <a:pt x="577721" y="8083"/>
                    <a:pt x="592109" y="22470"/>
                  </a:cubicBezTo>
                  <a:cubicBezTo>
                    <a:pt x="606496" y="36857"/>
                    <a:pt x="614579" y="56371"/>
                    <a:pt x="614579" y="76718"/>
                  </a:cubicBezTo>
                  <a:lnTo>
                    <a:pt x="614579" y="76718"/>
                  </a:lnTo>
                  <a:cubicBezTo>
                    <a:pt x="614579" y="97064"/>
                    <a:pt x="606496" y="116578"/>
                    <a:pt x="592109" y="130965"/>
                  </a:cubicBezTo>
                  <a:cubicBezTo>
                    <a:pt x="577721" y="145353"/>
                    <a:pt x="558208" y="153435"/>
                    <a:pt x="537861" y="153435"/>
                  </a:cubicBezTo>
                  <a:lnTo>
                    <a:pt x="76718" y="153435"/>
                  </a:lnTo>
                  <a:cubicBezTo>
                    <a:pt x="56371" y="153435"/>
                    <a:pt x="36857" y="145353"/>
                    <a:pt x="22470" y="130965"/>
                  </a:cubicBezTo>
                  <a:cubicBezTo>
                    <a:pt x="8083" y="116578"/>
                    <a:pt x="0" y="97064"/>
                    <a:pt x="0" y="76718"/>
                  </a:cubicBezTo>
                  <a:lnTo>
                    <a:pt x="0" y="76718"/>
                  </a:lnTo>
                  <a:cubicBezTo>
                    <a:pt x="0" y="56371"/>
                    <a:pt x="8083" y="36857"/>
                    <a:pt x="22470" y="22470"/>
                  </a:cubicBezTo>
                  <a:cubicBezTo>
                    <a:pt x="36857" y="8083"/>
                    <a:pt x="56371" y="0"/>
                    <a:pt x="76718" y="0"/>
                  </a:cubicBezTo>
                  <a:close/>
                </a:path>
              </a:pathLst>
            </a:custGeom>
            <a:solidFill>
              <a:srgbClr val="FF66C4"/>
            </a:solidFill>
            <a:ln w="38100" cap="rnd">
              <a:solidFill>
                <a:srgbClr val="000000"/>
              </a:solidFill>
              <a:prstDash val="solid"/>
              <a:round/>
            </a:ln>
          </p:spPr>
          <p:txBody>
            <a:bodyPr/>
            <a:lstStyle/>
            <a:p>
              <a:endParaRPr lang="en-MY" sz="933"/>
            </a:p>
          </p:txBody>
        </p:sp>
        <p:sp>
          <p:nvSpPr>
            <p:cNvPr id="47" name="TextBox 47"/>
            <p:cNvSpPr txBox="1"/>
            <p:nvPr/>
          </p:nvSpPr>
          <p:spPr>
            <a:xfrm>
              <a:off x="0" y="-38100"/>
              <a:ext cx="614579" cy="191535"/>
            </a:xfrm>
            <a:prstGeom prst="rect">
              <a:avLst/>
            </a:prstGeom>
          </p:spPr>
          <p:txBody>
            <a:bodyPr lIns="33867" tIns="33867" rIns="33867" bIns="33867" rtlCol="0" anchor="ctr"/>
            <a:lstStyle/>
            <a:p>
              <a:pPr algn="ctr">
                <a:lnSpc>
                  <a:spcPts val="1773"/>
                </a:lnSpc>
              </a:pPr>
              <a:endParaRPr sz="933"/>
            </a:p>
          </p:txBody>
        </p:sp>
      </p:grpSp>
      <p:sp>
        <p:nvSpPr>
          <p:cNvPr id="48" name="TextBox 48"/>
          <p:cNvSpPr txBox="1"/>
          <p:nvPr/>
        </p:nvSpPr>
        <p:spPr>
          <a:xfrm>
            <a:off x="3719122" y="4623299"/>
            <a:ext cx="2133235" cy="525785"/>
          </a:xfrm>
          <a:prstGeom prst="rect">
            <a:avLst/>
          </a:prstGeom>
        </p:spPr>
        <p:txBody>
          <a:bodyPr lIns="0" tIns="0" rIns="0" bIns="0" rtlCol="0" anchor="t">
            <a:spAutoFit/>
          </a:bodyPr>
          <a:lstStyle/>
          <a:p>
            <a:pPr>
              <a:lnSpc>
                <a:spcPts val="4078"/>
              </a:lnSpc>
            </a:pPr>
            <a:r>
              <a:rPr lang="en-US" sz="3577" b="1">
                <a:solidFill>
                  <a:srgbClr val="1C2120"/>
                </a:solidFill>
                <a:latin typeface="Poppins Bold"/>
                <a:ea typeface="Poppins Bold"/>
                <a:cs typeface="Poppins Bold"/>
                <a:sym typeface="Poppins Bold"/>
              </a:rPr>
              <a:t>16,873</a:t>
            </a:r>
          </a:p>
        </p:txBody>
      </p:sp>
      <p:sp>
        <p:nvSpPr>
          <p:cNvPr id="49" name="TextBox 49"/>
          <p:cNvSpPr txBox="1"/>
          <p:nvPr/>
        </p:nvSpPr>
        <p:spPr>
          <a:xfrm>
            <a:off x="3785790" y="5582731"/>
            <a:ext cx="1446314" cy="179729"/>
          </a:xfrm>
          <a:prstGeom prst="rect">
            <a:avLst/>
          </a:prstGeom>
        </p:spPr>
        <p:txBody>
          <a:bodyPr lIns="0" tIns="0" rIns="0" bIns="0" rtlCol="0" anchor="t">
            <a:spAutoFit/>
          </a:bodyPr>
          <a:lstStyle/>
          <a:p>
            <a:pPr algn="ctr">
              <a:lnSpc>
                <a:spcPts val="1355"/>
              </a:lnSpc>
            </a:pPr>
            <a:r>
              <a:rPr lang="en-US" sz="1255" b="1" dirty="0">
                <a:solidFill>
                  <a:srgbClr val="1C2120"/>
                </a:solidFill>
                <a:latin typeface="Poppins Bold"/>
                <a:ea typeface="Poppins Bold"/>
                <a:cs typeface="Poppins Bold"/>
                <a:sym typeface="Poppins Bold"/>
              </a:rPr>
              <a:t># FARMERS*</a:t>
            </a:r>
          </a:p>
        </p:txBody>
      </p:sp>
      <p:sp>
        <p:nvSpPr>
          <p:cNvPr id="50" name="TextBox 50"/>
          <p:cNvSpPr txBox="1"/>
          <p:nvPr/>
        </p:nvSpPr>
        <p:spPr>
          <a:xfrm>
            <a:off x="4535286" y="5094089"/>
            <a:ext cx="1119191" cy="371897"/>
          </a:xfrm>
          <a:prstGeom prst="rect">
            <a:avLst/>
          </a:prstGeom>
        </p:spPr>
        <p:txBody>
          <a:bodyPr lIns="0" tIns="0" rIns="0" bIns="0" rtlCol="0" anchor="t">
            <a:spAutoFit/>
          </a:bodyPr>
          <a:lstStyle/>
          <a:p>
            <a:pPr>
              <a:lnSpc>
                <a:spcPts val="2910"/>
              </a:lnSpc>
            </a:pPr>
            <a:r>
              <a:rPr lang="en-US" sz="2553" b="1">
                <a:solidFill>
                  <a:srgbClr val="DC181E"/>
                </a:solidFill>
                <a:latin typeface="Poppins Bold"/>
                <a:ea typeface="Poppins Bold"/>
                <a:cs typeface="Poppins Bold"/>
                <a:sym typeface="Poppins Bold"/>
              </a:rPr>
              <a:t>21,545</a:t>
            </a:r>
          </a:p>
        </p:txBody>
      </p:sp>
      <p:sp>
        <p:nvSpPr>
          <p:cNvPr id="51" name="TextBox 51"/>
          <p:cNvSpPr txBox="1"/>
          <p:nvPr/>
        </p:nvSpPr>
        <p:spPr>
          <a:xfrm>
            <a:off x="846967" y="4321888"/>
            <a:ext cx="1821590" cy="410369"/>
          </a:xfrm>
          <a:prstGeom prst="rect">
            <a:avLst/>
          </a:prstGeom>
        </p:spPr>
        <p:txBody>
          <a:bodyPr lIns="0" tIns="0" rIns="0" bIns="0" rtlCol="0" anchor="t">
            <a:spAutoFit/>
          </a:bodyPr>
          <a:lstStyle/>
          <a:p>
            <a:pPr>
              <a:lnSpc>
                <a:spcPts val="3218"/>
              </a:lnSpc>
            </a:pPr>
            <a:r>
              <a:rPr lang="en-US" sz="2823" b="1">
                <a:solidFill>
                  <a:srgbClr val="1C2120"/>
                </a:solidFill>
                <a:latin typeface="Poppins Bold"/>
                <a:ea typeface="Poppins Bold"/>
                <a:cs typeface="Poppins Bold"/>
                <a:sym typeface="Poppins Bold"/>
              </a:rPr>
              <a:t>105,287</a:t>
            </a:r>
          </a:p>
        </p:txBody>
      </p:sp>
      <p:grpSp>
        <p:nvGrpSpPr>
          <p:cNvPr id="52" name="Group 52"/>
          <p:cNvGrpSpPr/>
          <p:nvPr/>
        </p:nvGrpSpPr>
        <p:grpSpPr>
          <a:xfrm>
            <a:off x="10032778" y="5156693"/>
            <a:ext cx="1704213" cy="388383"/>
            <a:chOff x="0" y="0"/>
            <a:chExt cx="673269" cy="153435"/>
          </a:xfrm>
        </p:grpSpPr>
        <p:sp>
          <p:nvSpPr>
            <p:cNvPr id="53" name="Freeform 53"/>
            <p:cNvSpPr/>
            <p:nvPr/>
          </p:nvSpPr>
          <p:spPr>
            <a:xfrm>
              <a:off x="0" y="0"/>
              <a:ext cx="673269" cy="153435"/>
            </a:xfrm>
            <a:custGeom>
              <a:avLst/>
              <a:gdLst/>
              <a:ahLst/>
              <a:cxnLst/>
              <a:rect l="l" t="t" r="r" b="b"/>
              <a:pathLst>
                <a:path w="673269" h="153435">
                  <a:moveTo>
                    <a:pt x="76718" y="0"/>
                  </a:moveTo>
                  <a:lnTo>
                    <a:pt x="596552" y="0"/>
                  </a:lnTo>
                  <a:cubicBezTo>
                    <a:pt x="616899" y="0"/>
                    <a:pt x="636412" y="8083"/>
                    <a:pt x="650799" y="22470"/>
                  </a:cubicBezTo>
                  <a:cubicBezTo>
                    <a:pt x="665187" y="36857"/>
                    <a:pt x="673269" y="56371"/>
                    <a:pt x="673269" y="76718"/>
                  </a:cubicBezTo>
                  <a:lnTo>
                    <a:pt x="673269" y="76718"/>
                  </a:lnTo>
                  <a:cubicBezTo>
                    <a:pt x="673269" y="97064"/>
                    <a:pt x="665187" y="116578"/>
                    <a:pt x="650799" y="130965"/>
                  </a:cubicBezTo>
                  <a:cubicBezTo>
                    <a:pt x="636412" y="145353"/>
                    <a:pt x="616899" y="153435"/>
                    <a:pt x="596552" y="153435"/>
                  </a:cubicBezTo>
                  <a:lnTo>
                    <a:pt x="76718" y="153435"/>
                  </a:lnTo>
                  <a:cubicBezTo>
                    <a:pt x="56371" y="153435"/>
                    <a:pt x="36857" y="145353"/>
                    <a:pt x="22470" y="130965"/>
                  </a:cubicBezTo>
                  <a:cubicBezTo>
                    <a:pt x="8083" y="116578"/>
                    <a:pt x="0" y="97064"/>
                    <a:pt x="0" y="76718"/>
                  </a:cubicBezTo>
                  <a:lnTo>
                    <a:pt x="0" y="76718"/>
                  </a:lnTo>
                  <a:cubicBezTo>
                    <a:pt x="0" y="56371"/>
                    <a:pt x="8083" y="36857"/>
                    <a:pt x="22470" y="22470"/>
                  </a:cubicBezTo>
                  <a:cubicBezTo>
                    <a:pt x="36857" y="8083"/>
                    <a:pt x="56371" y="0"/>
                    <a:pt x="76718" y="0"/>
                  </a:cubicBezTo>
                  <a:close/>
                </a:path>
              </a:pathLst>
            </a:custGeom>
            <a:solidFill>
              <a:srgbClr val="C1FF72"/>
            </a:solidFill>
            <a:ln w="38100" cap="rnd">
              <a:solidFill>
                <a:srgbClr val="000000"/>
              </a:solidFill>
              <a:prstDash val="solid"/>
              <a:round/>
            </a:ln>
          </p:spPr>
          <p:txBody>
            <a:bodyPr/>
            <a:lstStyle/>
            <a:p>
              <a:endParaRPr lang="en-MY" sz="933"/>
            </a:p>
          </p:txBody>
        </p:sp>
        <p:sp>
          <p:nvSpPr>
            <p:cNvPr id="54" name="TextBox 54"/>
            <p:cNvSpPr txBox="1"/>
            <p:nvPr/>
          </p:nvSpPr>
          <p:spPr>
            <a:xfrm>
              <a:off x="0" y="-38100"/>
              <a:ext cx="673269" cy="191535"/>
            </a:xfrm>
            <a:prstGeom prst="rect">
              <a:avLst/>
            </a:prstGeom>
          </p:spPr>
          <p:txBody>
            <a:bodyPr lIns="33867" tIns="33867" rIns="33867" bIns="33867" rtlCol="0" anchor="ctr"/>
            <a:lstStyle/>
            <a:p>
              <a:pPr algn="ctr">
                <a:lnSpc>
                  <a:spcPts val="1773"/>
                </a:lnSpc>
              </a:pPr>
              <a:endParaRPr sz="933"/>
            </a:p>
          </p:txBody>
        </p:sp>
      </p:grpSp>
      <p:sp>
        <p:nvSpPr>
          <p:cNvPr id="55" name="TextBox 55"/>
          <p:cNvSpPr txBox="1"/>
          <p:nvPr/>
        </p:nvSpPr>
        <p:spPr>
          <a:xfrm>
            <a:off x="10032778" y="4333789"/>
            <a:ext cx="1995134" cy="525785"/>
          </a:xfrm>
          <a:prstGeom prst="rect">
            <a:avLst/>
          </a:prstGeom>
        </p:spPr>
        <p:txBody>
          <a:bodyPr lIns="0" tIns="0" rIns="0" bIns="0" rtlCol="0" anchor="t">
            <a:spAutoFit/>
          </a:bodyPr>
          <a:lstStyle/>
          <a:p>
            <a:pPr>
              <a:lnSpc>
                <a:spcPts val="4078"/>
              </a:lnSpc>
            </a:pPr>
            <a:r>
              <a:rPr lang="en-US" sz="3577" b="1">
                <a:solidFill>
                  <a:srgbClr val="1C2120"/>
                </a:solidFill>
                <a:latin typeface="Poppins Bold"/>
                <a:ea typeface="Poppins Bold"/>
                <a:cs typeface="Poppins Bold"/>
                <a:sym typeface="Poppins Bold"/>
              </a:rPr>
              <a:t>12,596</a:t>
            </a:r>
          </a:p>
        </p:txBody>
      </p:sp>
      <p:sp>
        <p:nvSpPr>
          <p:cNvPr id="56" name="TextBox 56"/>
          <p:cNvSpPr txBox="1"/>
          <p:nvPr/>
        </p:nvSpPr>
        <p:spPr>
          <a:xfrm>
            <a:off x="10092668" y="5256719"/>
            <a:ext cx="1584433" cy="179729"/>
          </a:xfrm>
          <a:prstGeom prst="rect">
            <a:avLst/>
          </a:prstGeom>
        </p:spPr>
        <p:txBody>
          <a:bodyPr lIns="0" tIns="0" rIns="0" bIns="0" rtlCol="0" anchor="t">
            <a:spAutoFit/>
          </a:bodyPr>
          <a:lstStyle/>
          <a:p>
            <a:pPr algn="ctr">
              <a:lnSpc>
                <a:spcPts val="1355"/>
              </a:lnSpc>
            </a:pPr>
            <a:r>
              <a:rPr lang="en-US" sz="1255" b="1" dirty="0">
                <a:solidFill>
                  <a:srgbClr val="1C2120"/>
                </a:solidFill>
                <a:latin typeface="Poppins Bold"/>
                <a:ea typeface="Poppins Bold"/>
                <a:cs typeface="Poppins Bold"/>
                <a:sym typeface="Poppins Bold"/>
              </a:rPr>
              <a:t># Inland Fishers</a:t>
            </a:r>
          </a:p>
        </p:txBody>
      </p:sp>
      <p:sp>
        <p:nvSpPr>
          <p:cNvPr id="57" name="TextBox 57"/>
          <p:cNvSpPr txBox="1"/>
          <p:nvPr/>
        </p:nvSpPr>
        <p:spPr>
          <a:xfrm>
            <a:off x="10801841" y="4778322"/>
            <a:ext cx="1226071" cy="371897"/>
          </a:xfrm>
          <a:prstGeom prst="rect">
            <a:avLst/>
          </a:prstGeom>
        </p:spPr>
        <p:txBody>
          <a:bodyPr lIns="0" tIns="0" rIns="0" bIns="0" rtlCol="0" anchor="t">
            <a:spAutoFit/>
          </a:bodyPr>
          <a:lstStyle/>
          <a:p>
            <a:pPr>
              <a:lnSpc>
                <a:spcPts val="2910"/>
              </a:lnSpc>
            </a:pPr>
            <a:r>
              <a:rPr lang="en-US" sz="2553" b="1">
                <a:solidFill>
                  <a:srgbClr val="DC181E"/>
                </a:solidFill>
                <a:latin typeface="Poppins Bold"/>
                <a:ea typeface="Poppins Bold"/>
                <a:cs typeface="Poppins Bold"/>
                <a:sym typeface="Poppins Bold"/>
              </a:rPr>
              <a:t>11,455</a:t>
            </a:r>
          </a:p>
        </p:txBody>
      </p:sp>
      <p:sp>
        <p:nvSpPr>
          <p:cNvPr id="58" name="Freeform 58"/>
          <p:cNvSpPr/>
          <p:nvPr/>
        </p:nvSpPr>
        <p:spPr>
          <a:xfrm>
            <a:off x="9761616" y="5922631"/>
            <a:ext cx="536393" cy="546722"/>
          </a:xfrm>
          <a:custGeom>
            <a:avLst/>
            <a:gdLst/>
            <a:ahLst/>
            <a:cxnLst/>
            <a:rect l="l" t="t" r="r" b="b"/>
            <a:pathLst>
              <a:path w="804589" h="820083">
                <a:moveTo>
                  <a:pt x="0" y="0"/>
                </a:moveTo>
                <a:lnTo>
                  <a:pt x="804589" y="0"/>
                </a:lnTo>
                <a:lnTo>
                  <a:pt x="804589" y="820083"/>
                </a:lnTo>
                <a:lnTo>
                  <a:pt x="0" y="82008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MY" sz="933"/>
          </a:p>
        </p:txBody>
      </p:sp>
      <p:sp>
        <p:nvSpPr>
          <p:cNvPr id="59" name="Freeform 59"/>
          <p:cNvSpPr/>
          <p:nvPr/>
        </p:nvSpPr>
        <p:spPr>
          <a:xfrm>
            <a:off x="449023" y="4914244"/>
            <a:ext cx="401958" cy="454891"/>
          </a:xfrm>
          <a:custGeom>
            <a:avLst/>
            <a:gdLst/>
            <a:ahLst/>
            <a:cxnLst/>
            <a:rect l="l" t="t" r="r" b="b"/>
            <a:pathLst>
              <a:path w="602937" h="682336">
                <a:moveTo>
                  <a:pt x="0" y="0"/>
                </a:moveTo>
                <a:lnTo>
                  <a:pt x="602937" y="0"/>
                </a:lnTo>
                <a:lnTo>
                  <a:pt x="602937" y="682335"/>
                </a:lnTo>
                <a:lnTo>
                  <a:pt x="0" y="68233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MY" sz="933"/>
          </a:p>
        </p:txBody>
      </p:sp>
      <p:sp>
        <p:nvSpPr>
          <p:cNvPr id="60" name="Freeform 60"/>
          <p:cNvSpPr/>
          <p:nvPr/>
        </p:nvSpPr>
        <p:spPr>
          <a:xfrm>
            <a:off x="3210734" y="5394355"/>
            <a:ext cx="401958" cy="454891"/>
          </a:xfrm>
          <a:custGeom>
            <a:avLst/>
            <a:gdLst/>
            <a:ahLst/>
            <a:cxnLst/>
            <a:rect l="l" t="t" r="r" b="b"/>
            <a:pathLst>
              <a:path w="602937" h="682336">
                <a:moveTo>
                  <a:pt x="0" y="0"/>
                </a:moveTo>
                <a:lnTo>
                  <a:pt x="602936" y="0"/>
                </a:lnTo>
                <a:lnTo>
                  <a:pt x="602936" y="682335"/>
                </a:lnTo>
                <a:lnTo>
                  <a:pt x="0" y="68233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MY" sz="933"/>
          </a:p>
        </p:txBody>
      </p:sp>
      <p:sp>
        <p:nvSpPr>
          <p:cNvPr id="61" name="Freeform 61"/>
          <p:cNvSpPr/>
          <p:nvPr/>
        </p:nvSpPr>
        <p:spPr>
          <a:xfrm>
            <a:off x="9556253" y="5047523"/>
            <a:ext cx="401958" cy="454891"/>
          </a:xfrm>
          <a:custGeom>
            <a:avLst/>
            <a:gdLst/>
            <a:ahLst/>
            <a:cxnLst/>
            <a:rect l="l" t="t" r="r" b="b"/>
            <a:pathLst>
              <a:path w="602937" h="682336">
                <a:moveTo>
                  <a:pt x="0" y="0"/>
                </a:moveTo>
                <a:lnTo>
                  <a:pt x="602937" y="0"/>
                </a:lnTo>
                <a:lnTo>
                  <a:pt x="602937" y="682336"/>
                </a:lnTo>
                <a:lnTo>
                  <a:pt x="0" y="68233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MY" sz="933"/>
          </a:p>
        </p:txBody>
      </p:sp>
      <p:sp>
        <p:nvSpPr>
          <p:cNvPr id="62" name="Freeform 62"/>
          <p:cNvSpPr/>
          <p:nvPr/>
        </p:nvSpPr>
        <p:spPr>
          <a:xfrm>
            <a:off x="389565" y="6099834"/>
            <a:ext cx="501774" cy="501774"/>
          </a:xfrm>
          <a:custGeom>
            <a:avLst/>
            <a:gdLst/>
            <a:ahLst/>
            <a:cxnLst/>
            <a:rect l="l" t="t" r="r" b="b"/>
            <a:pathLst>
              <a:path w="752661" h="752661">
                <a:moveTo>
                  <a:pt x="0" y="0"/>
                </a:moveTo>
                <a:lnTo>
                  <a:pt x="752662" y="0"/>
                </a:lnTo>
                <a:lnTo>
                  <a:pt x="752662" y="752661"/>
                </a:lnTo>
                <a:lnTo>
                  <a:pt x="0" y="75266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MY" sz="933"/>
          </a:p>
        </p:txBody>
      </p:sp>
      <p:sp>
        <p:nvSpPr>
          <p:cNvPr id="63" name="TextBox 63"/>
          <p:cNvSpPr txBox="1"/>
          <p:nvPr/>
        </p:nvSpPr>
        <p:spPr>
          <a:xfrm>
            <a:off x="802204" y="2240897"/>
            <a:ext cx="1848057" cy="1900520"/>
          </a:xfrm>
          <a:prstGeom prst="rect">
            <a:avLst/>
          </a:prstGeom>
        </p:spPr>
        <p:txBody>
          <a:bodyPr lIns="0" tIns="0" rIns="0" bIns="0" rtlCol="0" anchor="t">
            <a:spAutoFit/>
          </a:bodyPr>
          <a:lstStyle/>
          <a:p>
            <a:pPr>
              <a:lnSpc>
                <a:spcPts val="2304"/>
              </a:lnSpc>
            </a:pPr>
            <a:r>
              <a:rPr lang="en-US" sz="2133" b="1" dirty="0">
                <a:latin typeface="Poppins Bold"/>
                <a:ea typeface="Poppins Bold"/>
                <a:cs typeface="Poppins Bold"/>
                <a:sym typeface="Poppins Bold"/>
              </a:rPr>
              <a:t>Capture Fisheries</a:t>
            </a:r>
          </a:p>
          <a:p>
            <a:pPr>
              <a:lnSpc>
                <a:spcPts val="1715"/>
              </a:lnSpc>
            </a:pPr>
            <a:endParaRPr lang="en-US" sz="2133" b="1" dirty="0">
              <a:latin typeface="Poppins Bold"/>
              <a:ea typeface="Poppins Bold"/>
              <a:cs typeface="Poppins Bold"/>
              <a:sym typeface="Poppins Bold"/>
            </a:endParaRPr>
          </a:p>
          <a:p>
            <a:pPr>
              <a:lnSpc>
                <a:spcPts val="1715"/>
              </a:lnSpc>
            </a:pPr>
            <a:r>
              <a:rPr lang="en-US" sz="1589" b="1" dirty="0">
                <a:latin typeface="Poppins Bold"/>
                <a:ea typeface="Poppins Bold"/>
                <a:cs typeface="Poppins Bold"/>
                <a:sym typeface="Poppins Bold"/>
              </a:rPr>
              <a:t>1,392,130 m.t</a:t>
            </a:r>
            <a:r>
              <a:rPr lang="en-US" sz="1589" b="1" dirty="0">
                <a:solidFill>
                  <a:srgbClr val="1C2120"/>
                </a:solidFill>
                <a:latin typeface="Poppins Bold"/>
                <a:ea typeface="Poppins Bold"/>
                <a:cs typeface="Poppins Bold"/>
                <a:sym typeface="Poppins Bold"/>
              </a:rPr>
              <a:t>      </a:t>
            </a:r>
            <a:r>
              <a:rPr lang="en-US" sz="1589" b="1" dirty="0">
                <a:latin typeface="Poppins Bold"/>
                <a:ea typeface="Poppins Bold"/>
                <a:cs typeface="Poppins Bold"/>
                <a:sym typeface="Poppins Bold"/>
              </a:rPr>
              <a:t> </a:t>
            </a:r>
          </a:p>
          <a:p>
            <a:pPr>
              <a:lnSpc>
                <a:spcPts val="1715"/>
              </a:lnSpc>
            </a:pPr>
            <a:r>
              <a:rPr lang="en-US" sz="1589" b="1" dirty="0">
                <a:solidFill>
                  <a:srgbClr val="EC1C24"/>
                </a:solidFill>
                <a:latin typeface="Poppins Bold"/>
                <a:ea typeface="Poppins Bold"/>
                <a:cs typeface="Poppins Bold"/>
                <a:sym typeface="Poppins Bold"/>
              </a:rPr>
              <a:t>1,270,277 m.t</a:t>
            </a:r>
          </a:p>
          <a:p>
            <a:pPr>
              <a:lnSpc>
                <a:spcPts val="1715"/>
              </a:lnSpc>
            </a:pPr>
            <a:endParaRPr lang="en-US" sz="1589" b="1" dirty="0">
              <a:solidFill>
                <a:srgbClr val="EC1C24"/>
              </a:solidFill>
              <a:latin typeface="Poppins Bold"/>
              <a:ea typeface="Poppins Bold"/>
              <a:cs typeface="Poppins Bold"/>
              <a:sym typeface="Poppins Bold"/>
            </a:endParaRPr>
          </a:p>
          <a:p>
            <a:pPr>
              <a:lnSpc>
                <a:spcPts val="1715"/>
              </a:lnSpc>
            </a:pPr>
            <a:r>
              <a:rPr lang="en-US" sz="1589" b="1" dirty="0">
                <a:latin typeface="Poppins Bold"/>
                <a:ea typeface="Poppins Bold"/>
                <a:cs typeface="Poppins Bold"/>
                <a:sym typeface="Poppins Bold"/>
              </a:rPr>
              <a:t>RM 11.8 </a:t>
            </a:r>
            <a:r>
              <a:rPr lang="en-US" sz="1589" b="1" dirty="0" err="1">
                <a:latin typeface="Poppins Bold"/>
                <a:ea typeface="Poppins Bold"/>
                <a:cs typeface="Poppins Bold"/>
                <a:sym typeface="Poppins Bold"/>
              </a:rPr>
              <a:t>bilion</a:t>
            </a:r>
            <a:endParaRPr lang="en-US" sz="1589" b="1" dirty="0">
              <a:latin typeface="Poppins Bold"/>
              <a:ea typeface="Poppins Bold"/>
              <a:cs typeface="Poppins Bold"/>
              <a:sym typeface="Poppins Bold"/>
            </a:endParaRPr>
          </a:p>
          <a:p>
            <a:pPr>
              <a:lnSpc>
                <a:spcPts val="1715"/>
              </a:lnSpc>
            </a:pPr>
            <a:r>
              <a:rPr lang="en-US" sz="1589" b="1" dirty="0">
                <a:solidFill>
                  <a:srgbClr val="DC181E"/>
                </a:solidFill>
                <a:latin typeface="Poppins Bold"/>
                <a:ea typeface="Poppins Bold"/>
                <a:cs typeface="Poppins Bold"/>
                <a:sym typeface="Poppins Bold"/>
              </a:rPr>
              <a:t>RM 11.4 </a:t>
            </a:r>
            <a:r>
              <a:rPr lang="en-US" sz="1589" b="1" dirty="0" err="1">
                <a:solidFill>
                  <a:srgbClr val="DC181E"/>
                </a:solidFill>
                <a:latin typeface="Poppins Bold"/>
                <a:ea typeface="Poppins Bold"/>
                <a:cs typeface="Poppins Bold"/>
                <a:sym typeface="Poppins Bold"/>
              </a:rPr>
              <a:t>bilion</a:t>
            </a:r>
            <a:endParaRPr lang="en-US" sz="1589" b="1" dirty="0">
              <a:solidFill>
                <a:srgbClr val="DC181E"/>
              </a:solidFill>
              <a:latin typeface="Poppins Bold"/>
              <a:ea typeface="Poppins Bold"/>
              <a:cs typeface="Poppins Bold"/>
              <a:sym typeface="Poppins Bold"/>
            </a:endParaRPr>
          </a:p>
        </p:txBody>
      </p:sp>
      <p:sp>
        <p:nvSpPr>
          <p:cNvPr id="64" name="Freeform 64"/>
          <p:cNvSpPr/>
          <p:nvPr/>
        </p:nvSpPr>
        <p:spPr>
          <a:xfrm rot="-910053">
            <a:off x="2169016" y="3173052"/>
            <a:ext cx="376886" cy="195295"/>
          </a:xfrm>
          <a:custGeom>
            <a:avLst/>
            <a:gdLst/>
            <a:ahLst/>
            <a:cxnLst/>
            <a:rect l="l" t="t" r="r" b="b"/>
            <a:pathLst>
              <a:path w="565329" h="292943">
                <a:moveTo>
                  <a:pt x="0" y="0"/>
                </a:moveTo>
                <a:lnTo>
                  <a:pt x="565329" y="0"/>
                </a:lnTo>
                <a:lnTo>
                  <a:pt x="565329" y="292943"/>
                </a:lnTo>
                <a:lnTo>
                  <a:pt x="0" y="29294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MY" sz="933"/>
          </a:p>
        </p:txBody>
      </p:sp>
      <p:sp>
        <p:nvSpPr>
          <p:cNvPr id="65" name="TextBox 65"/>
          <p:cNvSpPr txBox="1"/>
          <p:nvPr/>
        </p:nvSpPr>
        <p:spPr>
          <a:xfrm>
            <a:off x="3411712" y="2349651"/>
            <a:ext cx="1629885" cy="1823576"/>
          </a:xfrm>
          <a:prstGeom prst="rect">
            <a:avLst/>
          </a:prstGeom>
        </p:spPr>
        <p:txBody>
          <a:bodyPr lIns="0" tIns="0" rIns="0" bIns="0" rtlCol="0" anchor="t">
            <a:spAutoFit/>
          </a:bodyPr>
          <a:lstStyle/>
          <a:p>
            <a:pPr>
              <a:lnSpc>
                <a:spcPts val="2304"/>
              </a:lnSpc>
            </a:pPr>
            <a:r>
              <a:rPr lang="en-US" sz="2133" b="1" dirty="0" err="1">
                <a:latin typeface="Poppins Bold"/>
                <a:ea typeface="Poppins Bold"/>
                <a:cs typeface="Poppins Bold"/>
                <a:sym typeface="Poppins Bold"/>
              </a:rPr>
              <a:t>Aquakultur</a:t>
            </a:r>
            <a:endParaRPr lang="en-US" sz="2133" b="1" dirty="0">
              <a:latin typeface="Poppins Bold"/>
              <a:ea typeface="Poppins Bold"/>
              <a:cs typeface="Poppins Bold"/>
              <a:sym typeface="Poppins Bold"/>
            </a:endParaRPr>
          </a:p>
          <a:p>
            <a:pPr>
              <a:lnSpc>
                <a:spcPts val="1715"/>
              </a:lnSpc>
            </a:pPr>
            <a:endParaRPr lang="en-US" sz="2133" b="1" dirty="0">
              <a:latin typeface="Poppins Bold"/>
              <a:ea typeface="Poppins Bold"/>
              <a:cs typeface="Poppins Bold"/>
              <a:sym typeface="Poppins Bold"/>
            </a:endParaRPr>
          </a:p>
          <a:p>
            <a:pPr>
              <a:lnSpc>
                <a:spcPts val="1715"/>
              </a:lnSpc>
            </a:pPr>
            <a:endParaRPr lang="en-US" sz="2133" b="1" dirty="0">
              <a:latin typeface="Poppins Bold"/>
              <a:ea typeface="Poppins Bold"/>
              <a:cs typeface="Poppins Bold"/>
              <a:sym typeface="Poppins Bold"/>
            </a:endParaRPr>
          </a:p>
          <a:p>
            <a:pPr>
              <a:lnSpc>
                <a:spcPts val="1715"/>
              </a:lnSpc>
            </a:pPr>
            <a:r>
              <a:rPr lang="en-US" sz="1589" b="1" dirty="0">
                <a:latin typeface="Poppins Bold"/>
                <a:ea typeface="Poppins Bold"/>
                <a:cs typeface="Poppins Bold"/>
                <a:sym typeface="Poppins Bold"/>
              </a:rPr>
              <a:t>511,860 m.t</a:t>
            </a:r>
          </a:p>
          <a:p>
            <a:pPr>
              <a:lnSpc>
                <a:spcPts val="1715"/>
              </a:lnSpc>
            </a:pPr>
            <a:r>
              <a:rPr lang="en-US" sz="1589" b="1" dirty="0">
                <a:solidFill>
                  <a:srgbClr val="EC1C24"/>
                </a:solidFill>
                <a:latin typeface="Poppins Bold"/>
                <a:ea typeface="Poppins Bold"/>
                <a:cs typeface="Poppins Bold"/>
                <a:sym typeface="Poppins Bold"/>
              </a:rPr>
              <a:t>506,867 m.t</a:t>
            </a:r>
          </a:p>
          <a:p>
            <a:pPr>
              <a:lnSpc>
                <a:spcPts val="1715"/>
              </a:lnSpc>
            </a:pPr>
            <a:endParaRPr lang="en-US" sz="1589" b="1" dirty="0">
              <a:solidFill>
                <a:srgbClr val="EC1C24"/>
              </a:solidFill>
              <a:latin typeface="Poppins Bold"/>
              <a:ea typeface="Poppins Bold"/>
              <a:cs typeface="Poppins Bold"/>
              <a:sym typeface="Poppins Bold"/>
            </a:endParaRPr>
          </a:p>
          <a:p>
            <a:pPr>
              <a:lnSpc>
                <a:spcPts val="1715"/>
              </a:lnSpc>
            </a:pPr>
            <a:r>
              <a:rPr lang="en-US" sz="1589" b="1" dirty="0">
                <a:latin typeface="Poppins Bold"/>
                <a:ea typeface="Poppins Bold"/>
                <a:cs typeface="Poppins Bold"/>
                <a:sym typeface="Poppins Bold"/>
              </a:rPr>
              <a:t>RM 4.53 </a:t>
            </a:r>
            <a:r>
              <a:rPr lang="en-US" sz="1589" b="1" dirty="0" err="1">
                <a:latin typeface="Poppins Bold"/>
                <a:ea typeface="Poppins Bold"/>
                <a:cs typeface="Poppins Bold"/>
                <a:sym typeface="Poppins Bold"/>
              </a:rPr>
              <a:t>bilion</a:t>
            </a:r>
            <a:endParaRPr lang="en-US" sz="1589" b="1" dirty="0">
              <a:latin typeface="Poppins Bold"/>
              <a:ea typeface="Poppins Bold"/>
              <a:cs typeface="Poppins Bold"/>
              <a:sym typeface="Poppins Bold"/>
            </a:endParaRPr>
          </a:p>
          <a:p>
            <a:pPr>
              <a:lnSpc>
                <a:spcPts val="1715"/>
              </a:lnSpc>
            </a:pPr>
            <a:r>
              <a:rPr lang="en-US" sz="1589" b="1" dirty="0">
                <a:solidFill>
                  <a:srgbClr val="EC1C24"/>
                </a:solidFill>
                <a:latin typeface="Poppins Bold"/>
                <a:ea typeface="Poppins Bold"/>
                <a:cs typeface="Poppins Bold"/>
                <a:sym typeface="Poppins Bold"/>
              </a:rPr>
              <a:t>RM 4.47 </a:t>
            </a:r>
            <a:r>
              <a:rPr lang="en-US" sz="1589" b="1" dirty="0" err="1">
                <a:solidFill>
                  <a:srgbClr val="EC1C24"/>
                </a:solidFill>
                <a:latin typeface="Poppins Bold"/>
                <a:ea typeface="Poppins Bold"/>
                <a:cs typeface="Poppins Bold"/>
                <a:sym typeface="Poppins Bold"/>
              </a:rPr>
              <a:t>bilion</a:t>
            </a:r>
            <a:endParaRPr lang="en-US" sz="1589" b="1" dirty="0">
              <a:solidFill>
                <a:srgbClr val="EC1C24"/>
              </a:solidFill>
              <a:latin typeface="Poppins Bold"/>
              <a:ea typeface="Poppins Bold"/>
              <a:cs typeface="Poppins Bold"/>
              <a:sym typeface="Poppins Bold"/>
            </a:endParaRPr>
          </a:p>
        </p:txBody>
      </p:sp>
      <p:sp>
        <p:nvSpPr>
          <p:cNvPr id="66" name="TextBox 66"/>
          <p:cNvSpPr txBox="1"/>
          <p:nvPr/>
        </p:nvSpPr>
        <p:spPr>
          <a:xfrm>
            <a:off x="9958211" y="2216765"/>
            <a:ext cx="1446314" cy="1900520"/>
          </a:xfrm>
          <a:prstGeom prst="rect">
            <a:avLst/>
          </a:prstGeom>
        </p:spPr>
        <p:txBody>
          <a:bodyPr lIns="0" tIns="0" rIns="0" bIns="0" rtlCol="0" anchor="t">
            <a:spAutoFit/>
          </a:bodyPr>
          <a:lstStyle/>
          <a:p>
            <a:pPr>
              <a:lnSpc>
                <a:spcPts val="2304"/>
              </a:lnSpc>
            </a:pPr>
            <a:r>
              <a:rPr lang="en-US" sz="2133" b="1" dirty="0">
                <a:latin typeface="Poppins Bold"/>
                <a:ea typeface="Poppins Bold"/>
                <a:cs typeface="Poppins Bold"/>
                <a:sym typeface="Poppins Bold"/>
              </a:rPr>
              <a:t>Inland Fisheries</a:t>
            </a:r>
          </a:p>
          <a:p>
            <a:pPr>
              <a:lnSpc>
                <a:spcPts val="1715"/>
              </a:lnSpc>
            </a:pPr>
            <a:endParaRPr lang="en-US" sz="2133" b="1" dirty="0">
              <a:latin typeface="Poppins Bold"/>
              <a:ea typeface="Poppins Bold"/>
              <a:cs typeface="Poppins Bold"/>
              <a:sym typeface="Poppins Bold"/>
            </a:endParaRPr>
          </a:p>
          <a:p>
            <a:pPr>
              <a:lnSpc>
                <a:spcPts val="1715"/>
              </a:lnSpc>
            </a:pPr>
            <a:r>
              <a:rPr lang="en-US" sz="1589" b="1" dirty="0">
                <a:latin typeface="Poppins Bold"/>
                <a:ea typeface="Poppins Bold"/>
                <a:cs typeface="Poppins Bold"/>
                <a:sym typeface="Poppins Bold"/>
              </a:rPr>
              <a:t>9,652 m.t</a:t>
            </a:r>
          </a:p>
          <a:p>
            <a:pPr>
              <a:lnSpc>
                <a:spcPts val="1715"/>
              </a:lnSpc>
            </a:pPr>
            <a:r>
              <a:rPr lang="en-US" sz="1589" b="1" dirty="0">
                <a:solidFill>
                  <a:srgbClr val="EC1C24"/>
                </a:solidFill>
                <a:latin typeface="Poppins Bold"/>
                <a:ea typeface="Poppins Bold"/>
                <a:cs typeface="Poppins Bold"/>
                <a:sym typeface="Poppins Bold"/>
              </a:rPr>
              <a:t>9,434 m.t</a:t>
            </a:r>
          </a:p>
          <a:p>
            <a:pPr>
              <a:lnSpc>
                <a:spcPts val="1715"/>
              </a:lnSpc>
            </a:pPr>
            <a:endParaRPr lang="en-US" sz="1589" b="1" dirty="0">
              <a:solidFill>
                <a:srgbClr val="EC1C24"/>
              </a:solidFill>
              <a:latin typeface="Poppins Bold"/>
              <a:ea typeface="Poppins Bold"/>
              <a:cs typeface="Poppins Bold"/>
              <a:sym typeface="Poppins Bold"/>
            </a:endParaRPr>
          </a:p>
          <a:p>
            <a:pPr>
              <a:lnSpc>
                <a:spcPts val="1715"/>
              </a:lnSpc>
            </a:pPr>
            <a:r>
              <a:rPr lang="en-US" sz="1589" b="1" dirty="0">
                <a:latin typeface="Poppins Bold"/>
                <a:ea typeface="Poppins Bold"/>
                <a:cs typeface="Poppins Bold"/>
                <a:sym typeface="Poppins Bold"/>
              </a:rPr>
              <a:t>RM 190.7 mil</a:t>
            </a:r>
          </a:p>
          <a:p>
            <a:pPr>
              <a:lnSpc>
                <a:spcPts val="1715"/>
              </a:lnSpc>
            </a:pPr>
            <a:r>
              <a:rPr lang="en-US" sz="1589" b="1" dirty="0">
                <a:solidFill>
                  <a:srgbClr val="DC181E"/>
                </a:solidFill>
                <a:latin typeface="Poppins Bold"/>
                <a:ea typeface="Poppins Bold"/>
                <a:cs typeface="Poppins Bold"/>
                <a:sym typeface="Poppins Bold"/>
              </a:rPr>
              <a:t>RM 179.7 mil</a:t>
            </a:r>
          </a:p>
        </p:txBody>
      </p:sp>
      <p:sp>
        <p:nvSpPr>
          <p:cNvPr id="67" name="TextBox 67"/>
          <p:cNvSpPr txBox="1"/>
          <p:nvPr/>
        </p:nvSpPr>
        <p:spPr>
          <a:xfrm>
            <a:off x="7782654" y="2265014"/>
            <a:ext cx="1669301" cy="1900520"/>
          </a:xfrm>
          <a:prstGeom prst="rect">
            <a:avLst/>
          </a:prstGeom>
        </p:spPr>
        <p:txBody>
          <a:bodyPr lIns="0" tIns="0" rIns="0" bIns="0" rtlCol="0" anchor="t">
            <a:spAutoFit/>
          </a:bodyPr>
          <a:lstStyle/>
          <a:p>
            <a:pPr>
              <a:lnSpc>
                <a:spcPts val="2304"/>
              </a:lnSpc>
            </a:pPr>
            <a:r>
              <a:rPr lang="en-US" sz="2133" b="1" dirty="0">
                <a:latin typeface="Poppins Bold"/>
                <a:ea typeface="Poppins Bold"/>
                <a:cs typeface="Poppins Bold"/>
                <a:sym typeface="Poppins Bold"/>
              </a:rPr>
              <a:t>Aquatic Plant</a:t>
            </a:r>
          </a:p>
          <a:p>
            <a:pPr>
              <a:lnSpc>
                <a:spcPts val="1715"/>
              </a:lnSpc>
            </a:pPr>
            <a:endParaRPr lang="en-US" sz="2133" b="1" dirty="0">
              <a:latin typeface="Poppins Bold"/>
              <a:ea typeface="Poppins Bold"/>
              <a:cs typeface="Poppins Bold"/>
              <a:sym typeface="Poppins Bold"/>
            </a:endParaRPr>
          </a:p>
          <a:p>
            <a:pPr>
              <a:lnSpc>
                <a:spcPts val="1715"/>
              </a:lnSpc>
            </a:pPr>
            <a:r>
              <a:rPr lang="en-US" sz="1589" b="1" dirty="0">
                <a:latin typeface="Poppins Bold"/>
                <a:ea typeface="Poppins Bold"/>
                <a:cs typeface="Poppins Bold"/>
                <a:sym typeface="Poppins Bold"/>
              </a:rPr>
              <a:t>21 mil</a:t>
            </a:r>
          </a:p>
          <a:p>
            <a:pPr>
              <a:lnSpc>
                <a:spcPts val="1715"/>
              </a:lnSpc>
            </a:pPr>
            <a:r>
              <a:rPr lang="en-US" sz="1589" b="1" dirty="0">
                <a:solidFill>
                  <a:srgbClr val="EC1C24"/>
                </a:solidFill>
                <a:latin typeface="Poppins Bold"/>
                <a:ea typeface="Poppins Bold"/>
                <a:cs typeface="Poppins Bold"/>
                <a:sym typeface="Poppins Bold"/>
              </a:rPr>
              <a:t>26 mil</a:t>
            </a:r>
          </a:p>
          <a:p>
            <a:pPr>
              <a:lnSpc>
                <a:spcPts val="1715"/>
              </a:lnSpc>
            </a:pPr>
            <a:endParaRPr lang="en-US" sz="1589" b="1" dirty="0">
              <a:solidFill>
                <a:srgbClr val="EC1C24"/>
              </a:solidFill>
              <a:latin typeface="Poppins Bold"/>
              <a:ea typeface="Poppins Bold"/>
              <a:cs typeface="Poppins Bold"/>
              <a:sym typeface="Poppins Bold"/>
            </a:endParaRPr>
          </a:p>
          <a:p>
            <a:pPr>
              <a:lnSpc>
                <a:spcPts val="1715"/>
              </a:lnSpc>
            </a:pPr>
            <a:r>
              <a:rPr lang="en-US" sz="1589" b="1" dirty="0">
                <a:latin typeface="Poppins Bold"/>
                <a:ea typeface="Poppins Bold"/>
                <a:cs typeface="Poppins Bold"/>
                <a:sym typeface="Poppins Bold"/>
              </a:rPr>
              <a:t>RM 73 mil</a:t>
            </a:r>
          </a:p>
          <a:p>
            <a:pPr>
              <a:lnSpc>
                <a:spcPts val="1715"/>
              </a:lnSpc>
            </a:pPr>
            <a:r>
              <a:rPr lang="en-US" sz="1589" b="1" dirty="0">
                <a:solidFill>
                  <a:srgbClr val="DC181E"/>
                </a:solidFill>
                <a:latin typeface="Poppins Bold"/>
                <a:ea typeface="Poppins Bold"/>
                <a:cs typeface="Poppins Bold"/>
                <a:sym typeface="Poppins Bold"/>
              </a:rPr>
              <a:t>RM 85 mil</a:t>
            </a:r>
          </a:p>
        </p:txBody>
      </p:sp>
      <p:sp>
        <p:nvSpPr>
          <p:cNvPr id="68" name="TextBox 68"/>
          <p:cNvSpPr txBox="1"/>
          <p:nvPr/>
        </p:nvSpPr>
        <p:spPr>
          <a:xfrm>
            <a:off x="2522568" y="961115"/>
            <a:ext cx="3018691" cy="415114"/>
          </a:xfrm>
          <a:prstGeom prst="rect">
            <a:avLst/>
          </a:prstGeom>
        </p:spPr>
        <p:txBody>
          <a:bodyPr lIns="0" tIns="0" rIns="0" bIns="0" rtlCol="0" anchor="t">
            <a:spAutoFit/>
          </a:bodyPr>
          <a:lstStyle/>
          <a:p>
            <a:pPr>
              <a:lnSpc>
                <a:spcPts val="3227"/>
              </a:lnSpc>
            </a:pPr>
            <a:r>
              <a:rPr lang="en-US" sz="2989" b="1" dirty="0">
                <a:latin typeface="Poppins Bold"/>
                <a:ea typeface="Poppins Bold"/>
                <a:cs typeface="Poppins Bold"/>
                <a:sym typeface="Poppins Bold"/>
              </a:rPr>
              <a:t>1,913,644 m.t</a:t>
            </a:r>
          </a:p>
        </p:txBody>
      </p:sp>
      <p:sp>
        <p:nvSpPr>
          <p:cNvPr id="69" name="Freeform 69"/>
          <p:cNvSpPr/>
          <p:nvPr/>
        </p:nvSpPr>
        <p:spPr>
          <a:xfrm rot="-910053">
            <a:off x="2272688" y="3823845"/>
            <a:ext cx="376886" cy="195295"/>
          </a:xfrm>
          <a:custGeom>
            <a:avLst/>
            <a:gdLst/>
            <a:ahLst/>
            <a:cxnLst/>
            <a:rect l="l" t="t" r="r" b="b"/>
            <a:pathLst>
              <a:path w="565329" h="292943">
                <a:moveTo>
                  <a:pt x="0" y="0"/>
                </a:moveTo>
                <a:lnTo>
                  <a:pt x="565328" y="0"/>
                </a:lnTo>
                <a:lnTo>
                  <a:pt x="565328" y="292943"/>
                </a:lnTo>
                <a:lnTo>
                  <a:pt x="0" y="29294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MY" sz="933"/>
          </a:p>
        </p:txBody>
      </p:sp>
      <p:sp>
        <p:nvSpPr>
          <p:cNvPr id="70" name="Freeform 70"/>
          <p:cNvSpPr/>
          <p:nvPr/>
        </p:nvSpPr>
        <p:spPr>
          <a:xfrm rot="-910053">
            <a:off x="4804724" y="3824052"/>
            <a:ext cx="376886" cy="195295"/>
          </a:xfrm>
          <a:custGeom>
            <a:avLst/>
            <a:gdLst/>
            <a:ahLst/>
            <a:cxnLst/>
            <a:rect l="l" t="t" r="r" b="b"/>
            <a:pathLst>
              <a:path w="565329" h="292943">
                <a:moveTo>
                  <a:pt x="0" y="0"/>
                </a:moveTo>
                <a:lnTo>
                  <a:pt x="565329" y="0"/>
                </a:lnTo>
                <a:lnTo>
                  <a:pt x="565329" y="292943"/>
                </a:lnTo>
                <a:lnTo>
                  <a:pt x="0" y="29294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MY" sz="933"/>
          </a:p>
        </p:txBody>
      </p:sp>
      <p:sp>
        <p:nvSpPr>
          <p:cNvPr id="71" name="Freeform 71"/>
          <p:cNvSpPr/>
          <p:nvPr/>
        </p:nvSpPr>
        <p:spPr>
          <a:xfrm rot="-910053">
            <a:off x="10962369" y="3114999"/>
            <a:ext cx="376886" cy="195295"/>
          </a:xfrm>
          <a:custGeom>
            <a:avLst/>
            <a:gdLst/>
            <a:ahLst/>
            <a:cxnLst/>
            <a:rect l="l" t="t" r="r" b="b"/>
            <a:pathLst>
              <a:path w="565329" h="292943">
                <a:moveTo>
                  <a:pt x="0" y="0"/>
                </a:moveTo>
                <a:lnTo>
                  <a:pt x="565329" y="0"/>
                </a:lnTo>
                <a:lnTo>
                  <a:pt x="565329" y="292943"/>
                </a:lnTo>
                <a:lnTo>
                  <a:pt x="0" y="29294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MY" sz="933"/>
          </a:p>
        </p:txBody>
      </p:sp>
      <p:sp>
        <p:nvSpPr>
          <p:cNvPr id="72" name="Freeform 72"/>
          <p:cNvSpPr/>
          <p:nvPr/>
        </p:nvSpPr>
        <p:spPr>
          <a:xfrm rot="-910053">
            <a:off x="11317758" y="3788996"/>
            <a:ext cx="376886" cy="195295"/>
          </a:xfrm>
          <a:custGeom>
            <a:avLst/>
            <a:gdLst/>
            <a:ahLst/>
            <a:cxnLst/>
            <a:rect l="l" t="t" r="r" b="b"/>
            <a:pathLst>
              <a:path w="565329" h="292943">
                <a:moveTo>
                  <a:pt x="0" y="0"/>
                </a:moveTo>
                <a:lnTo>
                  <a:pt x="565328" y="0"/>
                </a:lnTo>
                <a:lnTo>
                  <a:pt x="565328" y="292943"/>
                </a:lnTo>
                <a:lnTo>
                  <a:pt x="0" y="29294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MY" sz="933"/>
          </a:p>
        </p:txBody>
      </p:sp>
      <p:sp>
        <p:nvSpPr>
          <p:cNvPr id="73" name="Freeform 73"/>
          <p:cNvSpPr/>
          <p:nvPr/>
        </p:nvSpPr>
        <p:spPr>
          <a:xfrm rot="-910053">
            <a:off x="4906890" y="1226643"/>
            <a:ext cx="376886" cy="195295"/>
          </a:xfrm>
          <a:custGeom>
            <a:avLst/>
            <a:gdLst/>
            <a:ahLst/>
            <a:cxnLst/>
            <a:rect l="l" t="t" r="r" b="b"/>
            <a:pathLst>
              <a:path w="565329" h="292943">
                <a:moveTo>
                  <a:pt x="0" y="0"/>
                </a:moveTo>
                <a:lnTo>
                  <a:pt x="565329" y="0"/>
                </a:lnTo>
                <a:lnTo>
                  <a:pt x="565329" y="292943"/>
                </a:lnTo>
                <a:lnTo>
                  <a:pt x="0" y="29294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MY" sz="933"/>
          </a:p>
        </p:txBody>
      </p:sp>
      <p:sp>
        <p:nvSpPr>
          <p:cNvPr id="74" name="Freeform 74"/>
          <p:cNvSpPr/>
          <p:nvPr/>
        </p:nvSpPr>
        <p:spPr>
          <a:xfrm rot="-910053">
            <a:off x="9799651" y="1216369"/>
            <a:ext cx="376886" cy="195295"/>
          </a:xfrm>
          <a:custGeom>
            <a:avLst/>
            <a:gdLst/>
            <a:ahLst/>
            <a:cxnLst/>
            <a:rect l="l" t="t" r="r" b="b"/>
            <a:pathLst>
              <a:path w="565329" h="292943">
                <a:moveTo>
                  <a:pt x="0" y="0"/>
                </a:moveTo>
                <a:lnTo>
                  <a:pt x="565329" y="0"/>
                </a:lnTo>
                <a:lnTo>
                  <a:pt x="565329" y="292943"/>
                </a:lnTo>
                <a:lnTo>
                  <a:pt x="0" y="29294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MY" sz="933"/>
          </a:p>
        </p:txBody>
      </p:sp>
      <p:sp>
        <p:nvSpPr>
          <p:cNvPr id="75" name="Freeform 75"/>
          <p:cNvSpPr/>
          <p:nvPr/>
        </p:nvSpPr>
        <p:spPr>
          <a:xfrm>
            <a:off x="7375149" y="3105958"/>
            <a:ext cx="288039" cy="278612"/>
          </a:xfrm>
          <a:custGeom>
            <a:avLst/>
            <a:gdLst/>
            <a:ahLst/>
            <a:cxnLst/>
            <a:rect l="l" t="t" r="r" b="b"/>
            <a:pathLst>
              <a:path w="432058" h="417918">
                <a:moveTo>
                  <a:pt x="0" y="0"/>
                </a:moveTo>
                <a:lnTo>
                  <a:pt x="432058" y="0"/>
                </a:lnTo>
                <a:lnTo>
                  <a:pt x="432058" y="417918"/>
                </a:lnTo>
                <a:lnTo>
                  <a:pt x="0" y="41791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MY" sz="933"/>
          </a:p>
        </p:txBody>
      </p:sp>
      <p:sp>
        <p:nvSpPr>
          <p:cNvPr id="76" name="Freeform 76"/>
          <p:cNvSpPr/>
          <p:nvPr/>
        </p:nvSpPr>
        <p:spPr>
          <a:xfrm>
            <a:off x="7324852" y="3728868"/>
            <a:ext cx="383685" cy="343921"/>
          </a:xfrm>
          <a:custGeom>
            <a:avLst/>
            <a:gdLst/>
            <a:ahLst/>
            <a:cxnLst/>
            <a:rect l="l" t="t" r="r" b="b"/>
            <a:pathLst>
              <a:path w="575527" h="515881">
                <a:moveTo>
                  <a:pt x="0" y="0"/>
                </a:moveTo>
                <a:lnTo>
                  <a:pt x="575526" y="0"/>
                </a:lnTo>
                <a:lnTo>
                  <a:pt x="575526" y="515881"/>
                </a:lnTo>
                <a:lnTo>
                  <a:pt x="0" y="51588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MY" sz="933"/>
          </a:p>
        </p:txBody>
      </p:sp>
      <p:sp>
        <p:nvSpPr>
          <p:cNvPr id="77" name="Freeform 77"/>
          <p:cNvSpPr/>
          <p:nvPr/>
        </p:nvSpPr>
        <p:spPr>
          <a:xfrm>
            <a:off x="5266594" y="3127148"/>
            <a:ext cx="288039" cy="278612"/>
          </a:xfrm>
          <a:custGeom>
            <a:avLst/>
            <a:gdLst/>
            <a:ahLst/>
            <a:cxnLst/>
            <a:rect l="l" t="t" r="r" b="b"/>
            <a:pathLst>
              <a:path w="432058" h="417918">
                <a:moveTo>
                  <a:pt x="0" y="0"/>
                </a:moveTo>
                <a:lnTo>
                  <a:pt x="432059" y="0"/>
                </a:lnTo>
                <a:lnTo>
                  <a:pt x="432059" y="417919"/>
                </a:lnTo>
                <a:lnTo>
                  <a:pt x="0" y="41791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MY" sz="933"/>
          </a:p>
        </p:txBody>
      </p:sp>
      <p:sp>
        <p:nvSpPr>
          <p:cNvPr id="78" name="Freeform 78"/>
          <p:cNvSpPr/>
          <p:nvPr/>
        </p:nvSpPr>
        <p:spPr>
          <a:xfrm>
            <a:off x="5216297" y="3750058"/>
            <a:ext cx="383685" cy="343921"/>
          </a:xfrm>
          <a:custGeom>
            <a:avLst/>
            <a:gdLst/>
            <a:ahLst/>
            <a:cxnLst/>
            <a:rect l="l" t="t" r="r" b="b"/>
            <a:pathLst>
              <a:path w="575527" h="515881">
                <a:moveTo>
                  <a:pt x="0" y="0"/>
                </a:moveTo>
                <a:lnTo>
                  <a:pt x="575527" y="0"/>
                </a:lnTo>
                <a:lnTo>
                  <a:pt x="575527" y="515881"/>
                </a:lnTo>
                <a:lnTo>
                  <a:pt x="0" y="51588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MY" sz="933"/>
          </a:p>
        </p:txBody>
      </p:sp>
      <p:sp>
        <p:nvSpPr>
          <p:cNvPr id="79" name="Freeform 79"/>
          <p:cNvSpPr/>
          <p:nvPr/>
        </p:nvSpPr>
        <p:spPr>
          <a:xfrm>
            <a:off x="2976725" y="3142641"/>
            <a:ext cx="288039" cy="278612"/>
          </a:xfrm>
          <a:custGeom>
            <a:avLst/>
            <a:gdLst/>
            <a:ahLst/>
            <a:cxnLst/>
            <a:rect l="l" t="t" r="r" b="b"/>
            <a:pathLst>
              <a:path w="432058" h="417918">
                <a:moveTo>
                  <a:pt x="0" y="0"/>
                </a:moveTo>
                <a:lnTo>
                  <a:pt x="432059" y="0"/>
                </a:lnTo>
                <a:lnTo>
                  <a:pt x="432059" y="417919"/>
                </a:lnTo>
                <a:lnTo>
                  <a:pt x="0" y="41791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MY" sz="933"/>
          </a:p>
        </p:txBody>
      </p:sp>
      <p:sp>
        <p:nvSpPr>
          <p:cNvPr id="80" name="Freeform 80"/>
          <p:cNvSpPr/>
          <p:nvPr/>
        </p:nvSpPr>
        <p:spPr>
          <a:xfrm>
            <a:off x="2926428" y="3765550"/>
            <a:ext cx="383685" cy="343921"/>
          </a:xfrm>
          <a:custGeom>
            <a:avLst/>
            <a:gdLst/>
            <a:ahLst/>
            <a:cxnLst/>
            <a:rect l="l" t="t" r="r" b="b"/>
            <a:pathLst>
              <a:path w="575527" h="515881">
                <a:moveTo>
                  <a:pt x="0" y="0"/>
                </a:moveTo>
                <a:lnTo>
                  <a:pt x="575527" y="0"/>
                </a:lnTo>
                <a:lnTo>
                  <a:pt x="575527" y="515881"/>
                </a:lnTo>
                <a:lnTo>
                  <a:pt x="0" y="51588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MY" sz="933"/>
          </a:p>
        </p:txBody>
      </p:sp>
      <p:sp>
        <p:nvSpPr>
          <p:cNvPr id="81" name="Freeform 81"/>
          <p:cNvSpPr/>
          <p:nvPr/>
        </p:nvSpPr>
        <p:spPr>
          <a:xfrm>
            <a:off x="352413" y="3142641"/>
            <a:ext cx="288039" cy="278612"/>
          </a:xfrm>
          <a:custGeom>
            <a:avLst/>
            <a:gdLst/>
            <a:ahLst/>
            <a:cxnLst/>
            <a:rect l="l" t="t" r="r" b="b"/>
            <a:pathLst>
              <a:path w="432058" h="417918">
                <a:moveTo>
                  <a:pt x="0" y="0"/>
                </a:moveTo>
                <a:lnTo>
                  <a:pt x="432059" y="0"/>
                </a:lnTo>
                <a:lnTo>
                  <a:pt x="432059" y="417919"/>
                </a:lnTo>
                <a:lnTo>
                  <a:pt x="0" y="41791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MY" sz="933"/>
          </a:p>
        </p:txBody>
      </p:sp>
      <p:sp>
        <p:nvSpPr>
          <p:cNvPr id="82" name="Freeform 82"/>
          <p:cNvSpPr/>
          <p:nvPr/>
        </p:nvSpPr>
        <p:spPr>
          <a:xfrm>
            <a:off x="302116" y="3765550"/>
            <a:ext cx="383685" cy="343921"/>
          </a:xfrm>
          <a:custGeom>
            <a:avLst/>
            <a:gdLst/>
            <a:ahLst/>
            <a:cxnLst/>
            <a:rect l="l" t="t" r="r" b="b"/>
            <a:pathLst>
              <a:path w="575527" h="515881">
                <a:moveTo>
                  <a:pt x="0" y="0"/>
                </a:moveTo>
                <a:lnTo>
                  <a:pt x="575527" y="0"/>
                </a:lnTo>
                <a:lnTo>
                  <a:pt x="575527" y="515881"/>
                </a:lnTo>
                <a:lnTo>
                  <a:pt x="0" y="51588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MY" sz="933"/>
          </a:p>
        </p:txBody>
      </p:sp>
      <p:sp>
        <p:nvSpPr>
          <p:cNvPr id="83" name="Freeform 83"/>
          <p:cNvSpPr/>
          <p:nvPr/>
        </p:nvSpPr>
        <p:spPr>
          <a:xfrm rot="1580781" flipV="1">
            <a:off x="6988391" y="3192146"/>
            <a:ext cx="376886" cy="195295"/>
          </a:xfrm>
          <a:custGeom>
            <a:avLst/>
            <a:gdLst/>
            <a:ahLst/>
            <a:cxnLst/>
            <a:rect l="l" t="t" r="r" b="b"/>
            <a:pathLst>
              <a:path w="565329" h="292943">
                <a:moveTo>
                  <a:pt x="0" y="292943"/>
                </a:moveTo>
                <a:lnTo>
                  <a:pt x="565329" y="292943"/>
                </a:lnTo>
                <a:lnTo>
                  <a:pt x="565329" y="0"/>
                </a:lnTo>
                <a:lnTo>
                  <a:pt x="0" y="0"/>
                </a:lnTo>
                <a:lnTo>
                  <a:pt x="0" y="292943"/>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MY" sz="933"/>
          </a:p>
        </p:txBody>
      </p:sp>
      <p:sp>
        <p:nvSpPr>
          <p:cNvPr id="84" name="Freeform 84"/>
          <p:cNvSpPr/>
          <p:nvPr/>
        </p:nvSpPr>
        <p:spPr>
          <a:xfrm rot="1580781" flipV="1">
            <a:off x="6860705" y="3840689"/>
            <a:ext cx="376886" cy="195295"/>
          </a:xfrm>
          <a:custGeom>
            <a:avLst/>
            <a:gdLst/>
            <a:ahLst/>
            <a:cxnLst/>
            <a:rect l="l" t="t" r="r" b="b"/>
            <a:pathLst>
              <a:path w="565329" h="292943">
                <a:moveTo>
                  <a:pt x="0" y="292943"/>
                </a:moveTo>
                <a:lnTo>
                  <a:pt x="565328" y="292943"/>
                </a:lnTo>
                <a:lnTo>
                  <a:pt x="565328" y="0"/>
                </a:lnTo>
                <a:lnTo>
                  <a:pt x="0" y="0"/>
                </a:lnTo>
                <a:lnTo>
                  <a:pt x="0" y="292943"/>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MY" sz="933"/>
          </a:p>
        </p:txBody>
      </p:sp>
      <p:sp>
        <p:nvSpPr>
          <p:cNvPr id="85" name="Freeform 85"/>
          <p:cNvSpPr/>
          <p:nvPr/>
        </p:nvSpPr>
        <p:spPr>
          <a:xfrm rot="1580781" flipV="1">
            <a:off x="9083057" y="3179446"/>
            <a:ext cx="376886" cy="195295"/>
          </a:xfrm>
          <a:custGeom>
            <a:avLst/>
            <a:gdLst/>
            <a:ahLst/>
            <a:cxnLst/>
            <a:rect l="l" t="t" r="r" b="b"/>
            <a:pathLst>
              <a:path w="565329" h="292943">
                <a:moveTo>
                  <a:pt x="0" y="292943"/>
                </a:moveTo>
                <a:lnTo>
                  <a:pt x="565329" y="292943"/>
                </a:lnTo>
                <a:lnTo>
                  <a:pt x="565329" y="0"/>
                </a:lnTo>
                <a:lnTo>
                  <a:pt x="0" y="0"/>
                </a:lnTo>
                <a:lnTo>
                  <a:pt x="0" y="292943"/>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MY" sz="933"/>
          </a:p>
        </p:txBody>
      </p:sp>
      <p:sp>
        <p:nvSpPr>
          <p:cNvPr id="86" name="Freeform 86"/>
          <p:cNvSpPr/>
          <p:nvPr/>
        </p:nvSpPr>
        <p:spPr>
          <a:xfrm rot="1580781" flipV="1">
            <a:off x="8970548" y="3825196"/>
            <a:ext cx="376886" cy="195295"/>
          </a:xfrm>
          <a:custGeom>
            <a:avLst/>
            <a:gdLst/>
            <a:ahLst/>
            <a:cxnLst/>
            <a:rect l="l" t="t" r="r" b="b"/>
            <a:pathLst>
              <a:path w="565329" h="292943">
                <a:moveTo>
                  <a:pt x="0" y="292943"/>
                </a:moveTo>
                <a:lnTo>
                  <a:pt x="565329" y="292943"/>
                </a:lnTo>
                <a:lnTo>
                  <a:pt x="565329" y="0"/>
                </a:lnTo>
                <a:lnTo>
                  <a:pt x="0" y="0"/>
                </a:lnTo>
                <a:lnTo>
                  <a:pt x="0" y="292943"/>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MY" sz="933"/>
          </a:p>
        </p:txBody>
      </p:sp>
      <p:sp>
        <p:nvSpPr>
          <p:cNvPr id="87" name="Freeform 87"/>
          <p:cNvSpPr/>
          <p:nvPr/>
        </p:nvSpPr>
        <p:spPr>
          <a:xfrm rot="1580781" flipV="1">
            <a:off x="5290356" y="4788075"/>
            <a:ext cx="376886" cy="195295"/>
          </a:xfrm>
          <a:custGeom>
            <a:avLst/>
            <a:gdLst/>
            <a:ahLst/>
            <a:cxnLst/>
            <a:rect l="l" t="t" r="r" b="b"/>
            <a:pathLst>
              <a:path w="565329" h="292943">
                <a:moveTo>
                  <a:pt x="0" y="292943"/>
                </a:moveTo>
                <a:lnTo>
                  <a:pt x="565329" y="292943"/>
                </a:lnTo>
                <a:lnTo>
                  <a:pt x="565329" y="0"/>
                </a:lnTo>
                <a:lnTo>
                  <a:pt x="0" y="0"/>
                </a:lnTo>
                <a:lnTo>
                  <a:pt x="0" y="292943"/>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MY" sz="933"/>
          </a:p>
        </p:txBody>
      </p:sp>
      <p:sp>
        <p:nvSpPr>
          <p:cNvPr id="88" name="Freeform 88"/>
          <p:cNvSpPr/>
          <p:nvPr/>
        </p:nvSpPr>
        <p:spPr>
          <a:xfrm rot="-910053">
            <a:off x="11600334" y="4520889"/>
            <a:ext cx="376886" cy="195295"/>
          </a:xfrm>
          <a:custGeom>
            <a:avLst/>
            <a:gdLst/>
            <a:ahLst/>
            <a:cxnLst/>
            <a:rect l="l" t="t" r="r" b="b"/>
            <a:pathLst>
              <a:path w="565329" h="292943">
                <a:moveTo>
                  <a:pt x="0" y="0"/>
                </a:moveTo>
                <a:lnTo>
                  <a:pt x="565329" y="0"/>
                </a:lnTo>
                <a:lnTo>
                  <a:pt x="565329" y="292943"/>
                </a:lnTo>
                <a:lnTo>
                  <a:pt x="0" y="29294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MY" sz="933"/>
          </a:p>
        </p:txBody>
      </p:sp>
      <p:sp>
        <p:nvSpPr>
          <p:cNvPr id="89" name="Freeform 89"/>
          <p:cNvSpPr/>
          <p:nvPr/>
        </p:nvSpPr>
        <p:spPr>
          <a:xfrm>
            <a:off x="6352152" y="5343357"/>
            <a:ext cx="506187" cy="493527"/>
          </a:xfrm>
          <a:custGeom>
            <a:avLst/>
            <a:gdLst/>
            <a:ahLst/>
            <a:cxnLst/>
            <a:rect l="l" t="t" r="r" b="b"/>
            <a:pathLst>
              <a:path w="759281" h="740291">
                <a:moveTo>
                  <a:pt x="0" y="0"/>
                </a:moveTo>
                <a:lnTo>
                  <a:pt x="759281" y="0"/>
                </a:lnTo>
                <a:lnTo>
                  <a:pt x="759281" y="740291"/>
                </a:lnTo>
                <a:lnTo>
                  <a:pt x="0" y="74029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MY" sz="933"/>
          </a:p>
        </p:txBody>
      </p:sp>
      <p:sp>
        <p:nvSpPr>
          <p:cNvPr id="90" name="TextBox 90"/>
          <p:cNvSpPr txBox="1"/>
          <p:nvPr/>
        </p:nvSpPr>
        <p:spPr>
          <a:xfrm>
            <a:off x="1010559" y="5066945"/>
            <a:ext cx="1197865" cy="179793"/>
          </a:xfrm>
          <a:prstGeom prst="rect">
            <a:avLst/>
          </a:prstGeom>
        </p:spPr>
        <p:txBody>
          <a:bodyPr lIns="0" tIns="0" rIns="0" bIns="0" rtlCol="0" anchor="t">
            <a:spAutoFit/>
          </a:bodyPr>
          <a:lstStyle/>
          <a:p>
            <a:pPr algn="ctr">
              <a:lnSpc>
                <a:spcPts val="1358"/>
              </a:lnSpc>
            </a:pPr>
            <a:r>
              <a:rPr lang="en-US" sz="1257" b="1" dirty="0">
                <a:solidFill>
                  <a:srgbClr val="1C2120"/>
                </a:solidFill>
                <a:latin typeface="Poppins Bold"/>
                <a:ea typeface="Poppins Bold"/>
                <a:cs typeface="Poppins Bold"/>
                <a:sym typeface="Poppins Bold"/>
              </a:rPr>
              <a:t># fishers</a:t>
            </a:r>
          </a:p>
        </p:txBody>
      </p:sp>
      <p:sp>
        <p:nvSpPr>
          <p:cNvPr id="91" name="TextBox 91"/>
          <p:cNvSpPr txBox="1"/>
          <p:nvPr/>
        </p:nvSpPr>
        <p:spPr>
          <a:xfrm>
            <a:off x="1549659" y="4666370"/>
            <a:ext cx="926547" cy="294953"/>
          </a:xfrm>
          <a:prstGeom prst="rect">
            <a:avLst/>
          </a:prstGeom>
        </p:spPr>
        <p:txBody>
          <a:bodyPr lIns="0" tIns="0" rIns="0" bIns="0" rtlCol="0" anchor="t">
            <a:spAutoFit/>
          </a:bodyPr>
          <a:lstStyle/>
          <a:p>
            <a:pPr>
              <a:lnSpc>
                <a:spcPts val="2297"/>
              </a:lnSpc>
            </a:pPr>
            <a:r>
              <a:rPr lang="en-US" sz="2015" b="1">
                <a:solidFill>
                  <a:srgbClr val="DC181E"/>
                </a:solidFill>
                <a:latin typeface="Poppins Bold"/>
                <a:ea typeface="Poppins Bold"/>
                <a:cs typeface="Poppins Bold"/>
                <a:sym typeface="Poppins Bold"/>
              </a:rPr>
              <a:t>112,344</a:t>
            </a:r>
          </a:p>
        </p:txBody>
      </p:sp>
      <p:sp>
        <p:nvSpPr>
          <p:cNvPr id="92" name="TextBox 92"/>
          <p:cNvSpPr txBox="1"/>
          <p:nvPr/>
        </p:nvSpPr>
        <p:spPr>
          <a:xfrm>
            <a:off x="1038693" y="6336498"/>
            <a:ext cx="1141599" cy="179793"/>
          </a:xfrm>
          <a:prstGeom prst="rect">
            <a:avLst/>
          </a:prstGeom>
        </p:spPr>
        <p:txBody>
          <a:bodyPr lIns="0" tIns="0" rIns="0" bIns="0" rtlCol="0" anchor="t">
            <a:spAutoFit/>
          </a:bodyPr>
          <a:lstStyle/>
          <a:p>
            <a:pPr algn="ctr">
              <a:lnSpc>
                <a:spcPts val="1358"/>
              </a:lnSpc>
            </a:pPr>
            <a:r>
              <a:rPr lang="en-US" sz="1257" b="1" dirty="0">
                <a:solidFill>
                  <a:srgbClr val="1C2120"/>
                </a:solidFill>
                <a:latin typeface="Poppins Bold"/>
                <a:ea typeface="Poppins Bold"/>
                <a:cs typeface="Poppins Bold"/>
                <a:sym typeface="Poppins Bold"/>
              </a:rPr>
              <a:t># Vessel</a:t>
            </a:r>
          </a:p>
        </p:txBody>
      </p:sp>
      <p:sp>
        <p:nvSpPr>
          <p:cNvPr id="93" name="TextBox 93"/>
          <p:cNvSpPr txBox="1"/>
          <p:nvPr/>
        </p:nvSpPr>
        <p:spPr>
          <a:xfrm>
            <a:off x="1579232" y="5934436"/>
            <a:ext cx="941629" cy="294953"/>
          </a:xfrm>
          <a:prstGeom prst="rect">
            <a:avLst/>
          </a:prstGeom>
        </p:spPr>
        <p:txBody>
          <a:bodyPr lIns="0" tIns="0" rIns="0" bIns="0" rtlCol="0" anchor="t">
            <a:spAutoFit/>
          </a:bodyPr>
          <a:lstStyle/>
          <a:p>
            <a:pPr>
              <a:lnSpc>
                <a:spcPts val="2297"/>
              </a:lnSpc>
            </a:pPr>
            <a:r>
              <a:rPr lang="en-US" sz="2015" b="1">
                <a:solidFill>
                  <a:srgbClr val="DC181E"/>
                </a:solidFill>
                <a:latin typeface="Poppins Bold"/>
                <a:ea typeface="Poppins Bold"/>
                <a:cs typeface="Poppins Bold"/>
                <a:sym typeface="Poppins Bold"/>
              </a:rPr>
              <a:t>49,173</a:t>
            </a:r>
          </a:p>
        </p:txBody>
      </p:sp>
      <p:sp>
        <p:nvSpPr>
          <p:cNvPr id="94" name="TextBox 94"/>
          <p:cNvSpPr txBox="1"/>
          <p:nvPr/>
        </p:nvSpPr>
        <p:spPr>
          <a:xfrm>
            <a:off x="2772394" y="90318"/>
            <a:ext cx="6647213" cy="577081"/>
          </a:xfrm>
          <a:prstGeom prst="rect">
            <a:avLst/>
          </a:prstGeom>
        </p:spPr>
        <p:txBody>
          <a:bodyPr lIns="0" tIns="0" rIns="0" bIns="0" rtlCol="0" anchor="t">
            <a:spAutoFit/>
          </a:bodyPr>
          <a:lstStyle/>
          <a:p>
            <a:pPr algn="r">
              <a:lnSpc>
                <a:spcPts val="4474"/>
              </a:lnSpc>
            </a:pPr>
            <a:r>
              <a:rPr lang="en-US" sz="4067" b="1" dirty="0">
                <a:solidFill>
                  <a:srgbClr val="0E3EA4"/>
                </a:solidFill>
                <a:latin typeface="Ubuntu Bold"/>
                <a:ea typeface="Ubuntu Bold"/>
                <a:cs typeface="Ubuntu Bold"/>
                <a:sym typeface="Ubuntu Bold"/>
              </a:rPr>
              <a:t>FISHERIES PROFILE 2024</a:t>
            </a:r>
          </a:p>
        </p:txBody>
      </p:sp>
      <p:sp>
        <p:nvSpPr>
          <p:cNvPr id="95" name="TextBox 95"/>
          <p:cNvSpPr txBox="1"/>
          <p:nvPr/>
        </p:nvSpPr>
        <p:spPr>
          <a:xfrm>
            <a:off x="3281566" y="1374314"/>
            <a:ext cx="2252031" cy="258982"/>
          </a:xfrm>
          <a:prstGeom prst="rect">
            <a:avLst/>
          </a:prstGeom>
        </p:spPr>
        <p:txBody>
          <a:bodyPr lIns="0" tIns="0" rIns="0" bIns="0" rtlCol="0" anchor="t">
            <a:spAutoFit/>
          </a:bodyPr>
          <a:lstStyle/>
          <a:p>
            <a:pPr>
              <a:lnSpc>
                <a:spcPts val="2003"/>
              </a:lnSpc>
            </a:pPr>
            <a:r>
              <a:rPr lang="en-US" sz="1855" b="1" dirty="0">
                <a:solidFill>
                  <a:srgbClr val="DC181E"/>
                </a:solidFill>
                <a:latin typeface="Poppins Bold"/>
                <a:ea typeface="Poppins Bold"/>
                <a:cs typeface="Poppins Bold"/>
                <a:sym typeface="Poppins Bold"/>
              </a:rPr>
              <a:t>1,786,587 m.t</a:t>
            </a:r>
          </a:p>
        </p:txBody>
      </p:sp>
      <p:sp>
        <p:nvSpPr>
          <p:cNvPr id="96" name="TextBox 96"/>
          <p:cNvSpPr txBox="1"/>
          <p:nvPr/>
        </p:nvSpPr>
        <p:spPr>
          <a:xfrm>
            <a:off x="7870328" y="1374314"/>
            <a:ext cx="1973027" cy="258982"/>
          </a:xfrm>
          <a:prstGeom prst="rect">
            <a:avLst/>
          </a:prstGeom>
        </p:spPr>
        <p:txBody>
          <a:bodyPr lIns="0" tIns="0" rIns="0" bIns="0" rtlCol="0" anchor="t">
            <a:spAutoFit/>
          </a:bodyPr>
          <a:lstStyle/>
          <a:p>
            <a:pPr>
              <a:lnSpc>
                <a:spcPts val="2003"/>
              </a:lnSpc>
            </a:pPr>
            <a:r>
              <a:rPr lang="en-US" sz="1855" b="1">
                <a:solidFill>
                  <a:srgbClr val="DC181E"/>
                </a:solidFill>
                <a:latin typeface="Poppins Bold"/>
                <a:ea typeface="Poppins Bold"/>
                <a:cs typeface="Poppins Bold"/>
                <a:sym typeface="Poppins Bold"/>
              </a:rPr>
              <a:t>RM 16.54 bilion*</a:t>
            </a:r>
          </a:p>
        </p:txBody>
      </p:sp>
      <p:sp>
        <p:nvSpPr>
          <p:cNvPr id="97" name="TextBox 97"/>
          <p:cNvSpPr txBox="1"/>
          <p:nvPr/>
        </p:nvSpPr>
        <p:spPr>
          <a:xfrm>
            <a:off x="6905294" y="4624143"/>
            <a:ext cx="1576053" cy="525785"/>
          </a:xfrm>
          <a:prstGeom prst="rect">
            <a:avLst/>
          </a:prstGeom>
        </p:spPr>
        <p:txBody>
          <a:bodyPr lIns="0" tIns="0" rIns="0" bIns="0" rtlCol="0" anchor="t">
            <a:spAutoFit/>
          </a:bodyPr>
          <a:lstStyle/>
          <a:p>
            <a:pPr>
              <a:lnSpc>
                <a:spcPts val="4078"/>
              </a:lnSpc>
            </a:pPr>
            <a:r>
              <a:rPr lang="en-US" sz="3577" b="1">
                <a:latin typeface="Poppins Bold"/>
                <a:ea typeface="Poppins Bold"/>
                <a:cs typeface="Poppins Bold"/>
                <a:sym typeface="Poppins Bold"/>
              </a:rPr>
              <a:t>24,714</a:t>
            </a:r>
          </a:p>
        </p:txBody>
      </p:sp>
      <p:sp>
        <p:nvSpPr>
          <p:cNvPr id="98" name="TextBox 98"/>
          <p:cNvSpPr txBox="1"/>
          <p:nvPr/>
        </p:nvSpPr>
        <p:spPr>
          <a:xfrm>
            <a:off x="6964630" y="5583573"/>
            <a:ext cx="1569762" cy="179729"/>
          </a:xfrm>
          <a:prstGeom prst="rect">
            <a:avLst/>
          </a:prstGeom>
        </p:spPr>
        <p:txBody>
          <a:bodyPr lIns="0" tIns="0" rIns="0" bIns="0" rtlCol="0" anchor="t">
            <a:spAutoFit/>
          </a:bodyPr>
          <a:lstStyle/>
          <a:p>
            <a:pPr algn="ctr">
              <a:lnSpc>
                <a:spcPts val="1355"/>
              </a:lnSpc>
            </a:pPr>
            <a:r>
              <a:rPr lang="en-US" sz="1255" b="1" dirty="0">
                <a:solidFill>
                  <a:srgbClr val="1C2120"/>
                </a:solidFill>
                <a:latin typeface="Poppins Bold"/>
                <a:ea typeface="Poppins Bold"/>
                <a:cs typeface="Poppins Bold"/>
                <a:sym typeface="Poppins Bold"/>
              </a:rPr>
              <a:t>Area (Ha)*</a:t>
            </a:r>
          </a:p>
        </p:txBody>
      </p:sp>
      <p:sp>
        <p:nvSpPr>
          <p:cNvPr id="99" name="TextBox 99"/>
          <p:cNvSpPr txBox="1"/>
          <p:nvPr/>
        </p:nvSpPr>
        <p:spPr>
          <a:xfrm>
            <a:off x="7693320" y="5077593"/>
            <a:ext cx="1141195" cy="371897"/>
          </a:xfrm>
          <a:prstGeom prst="rect">
            <a:avLst/>
          </a:prstGeom>
        </p:spPr>
        <p:txBody>
          <a:bodyPr lIns="0" tIns="0" rIns="0" bIns="0" rtlCol="0" anchor="t">
            <a:spAutoFit/>
          </a:bodyPr>
          <a:lstStyle/>
          <a:p>
            <a:pPr>
              <a:lnSpc>
                <a:spcPts val="2910"/>
              </a:lnSpc>
            </a:pPr>
            <a:r>
              <a:rPr lang="en-US" sz="2553" b="1">
                <a:solidFill>
                  <a:srgbClr val="DC181E"/>
                </a:solidFill>
                <a:latin typeface="Poppins Bold"/>
                <a:ea typeface="Poppins Bold"/>
                <a:cs typeface="Poppins Bold"/>
                <a:sym typeface="Poppins Bold"/>
              </a:rPr>
              <a:t>26,118</a:t>
            </a:r>
          </a:p>
        </p:txBody>
      </p:sp>
      <p:sp>
        <p:nvSpPr>
          <p:cNvPr id="100" name="TextBox 100"/>
          <p:cNvSpPr txBox="1"/>
          <p:nvPr/>
        </p:nvSpPr>
        <p:spPr>
          <a:xfrm>
            <a:off x="10467356" y="5880600"/>
            <a:ext cx="1781911" cy="656590"/>
          </a:xfrm>
          <a:prstGeom prst="rect">
            <a:avLst/>
          </a:prstGeom>
        </p:spPr>
        <p:txBody>
          <a:bodyPr lIns="0" tIns="0" rIns="0" bIns="0" rtlCol="0" anchor="t">
            <a:spAutoFit/>
          </a:bodyPr>
          <a:lstStyle/>
          <a:p>
            <a:pPr>
              <a:lnSpc>
                <a:spcPts val="1715"/>
              </a:lnSpc>
            </a:pPr>
            <a:r>
              <a:rPr lang="en-US" sz="1589" b="1">
                <a:solidFill>
                  <a:srgbClr val="0E3EA4"/>
                </a:solidFill>
                <a:latin typeface="Poppins Bold"/>
                <a:ea typeface="Poppins Bold"/>
                <a:cs typeface="Poppins Bold"/>
                <a:sym typeface="Poppins Bold"/>
              </a:rPr>
              <a:t>Petunjuk:</a:t>
            </a:r>
          </a:p>
          <a:p>
            <a:pPr>
              <a:lnSpc>
                <a:spcPts val="1715"/>
              </a:lnSpc>
            </a:pPr>
            <a:r>
              <a:rPr lang="en-US" sz="1589" b="1">
                <a:latin typeface="Poppins Bold"/>
                <a:ea typeface="Poppins Bold"/>
                <a:cs typeface="Poppins Bold"/>
                <a:sym typeface="Poppins Bold"/>
              </a:rPr>
              <a:t>Data 2024</a:t>
            </a:r>
          </a:p>
          <a:p>
            <a:pPr>
              <a:lnSpc>
                <a:spcPts val="1715"/>
              </a:lnSpc>
            </a:pPr>
            <a:r>
              <a:rPr lang="en-US" sz="1589" b="1">
                <a:solidFill>
                  <a:srgbClr val="EC1C24"/>
                </a:solidFill>
                <a:latin typeface="Poppins Bold"/>
                <a:ea typeface="Poppins Bold"/>
                <a:cs typeface="Poppins Bold"/>
                <a:sym typeface="Poppins Bold"/>
              </a:rPr>
              <a:t>Data 2023</a:t>
            </a:r>
          </a:p>
        </p:txBody>
      </p:sp>
      <p:sp>
        <p:nvSpPr>
          <p:cNvPr id="101" name="Freeform 101"/>
          <p:cNvSpPr/>
          <p:nvPr/>
        </p:nvSpPr>
        <p:spPr>
          <a:xfrm rot="1580781" flipV="1">
            <a:off x="2332418" y="4466222"/>
            <a:ext cx="376886" cy="195295"/>
          </a:xfrm>
          <a:custGeom>
            <a:avLst/>
            <a:gdLst/>
            <a:ahLst/>
            <a:cxnLst/>
            <a:rect l="l" t="t" r="r" b="b"/>
            <a:pathLst>
              <a:path w="565329" h="292943">
                <a:moveTo>
                  <a:pt x="0" y="292943"/>
                </a:moveTo>
                <a:lnTo>
                  <a:pt x="565328" y="292943"/>
                </a:lnTo>
                <a:lnTo>
                  <a:pt x="565328" y="0"/>
                </a:lnTo>
                <a:lnTo>
                  <a:pt x="0" y="0"/>
                </a:lnTo>
                <a:lnTo>
                  <a:pt x="0" y="292943"/>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MY" sz="933"/>
          </a:p>
        </p:txBody>
      </p:sp>
      <p:sp>
        <p:nvSpPr>
          <p:cNvPr id="102" name="TextBox 102"/>
          <p:cNvSpPr txBox="1"/>
          <p:nvPr/>
        </p:nvSpPr>
        <p:spPr>
          <a:xfrm>
            <a:off x="904040" y="5569677"/>
            <a:ext cx="1821590" cy="410369"/>
          </a:xfrm>
          <a:prstGeom prst="rect">
            <a:avLst/>
          </a:prstGeom>
        </p:spPr>
        <p:txBody>
          <a:bodyPr lIns="0" tIns="0" rIns="0" bIns="0" rtlCol="0" anchor="t">
            <a:spAutoFit/>
          </a:bodyPr>
          <a:lstStyle/>
          <a:p>
            <a:pPr>
              <a:lnSpc>
                <a:spcPts val="3218"/>
              </a:lnSpc>
            </a:pPr>
            <a:r>
              <a:rPr lang="en-US" sz="2823" b="1">
                <a:solidFill>
                  <a:srgbClr val="1C2120"/>
                </a:solidFill>
                <a:latin typeface="Poppins Bold"/>
                <a:ea typeface="Poppins Bold"/>
                <a:cs typeface="Poppins Bold"/>
                <a:sym typeface="Poppins Bold"/>
              </a:rPr>
              <a:t>43,012</a:t>
            </a:r>
          </a:p>
        </p:txBody>
      </p:sp>
      <p:sp>
        <p:nvSpPr>
          <p:cNvPr id="103" name="Freeform 103"/>
          <p:cNvSpPr/>
          <p:nvPr/>
        </p:nvSpPr>
        <p:spPr>
          <a:xfrm rot="1580781" flipV="1">
            <a:off x="2216944" y="5678353"/>
            <a:ext cx="376886" cy="195295"/>
          </a:xfrm>
          <a:custGeom>
            <a:avLst/>
            <a:gdLst/>
            <a:ahLst/>
            <a:cxnLst/>
            <a:rect l="l" t="t" r="r" b="b"/>
            <a:pathLst>
              <a:path w="565329" h="292943">
                <a:moveTo>
                  <a:pt x="0" y="292943"/>
                </a:moveTo>
                <a:lnTo>
                  <a:pt x="565329" y="292943"/>
                </a:lnTo>
                <a:lnTo>
                  <a:pt x="565329" y="0"/>
                </a:lnTo>
                <a:lnTo>
                  <a:pt x="0" y="0"/>
                </a:lnTo>
                <a:lnTo>
                  <a:pt x="0" y="292943"/>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MY" sz="933"/>
          </a:p>
        </p:txBody>
      </p:sp>
      <p:sp>
        <p:nvSpPr>
          <p:cNvPr id="104" name="Freeform 104"/>
          <p:cNvSpPr/>
          <p:nvPr/>
        </p:nvSpPr>
        <p:spPr>
          <a:xfrm rot="1580781" flipV="1">
            <a:off x="8558153" y="4816502"/>
            <a:ext cx="376886" cy="195295"/>
          </a:xfrm>
          <a:custGeom>
            <a:avLst/>
            <a:gdLst/>
            <a:ahLst/>
            <a:cxnLst/>
            <a:rect l="l" t="t" r="r" b="b"/>
            <a:pathLst>
              <a:path w="565329" h="292943">
                <a:moveTo>
                  <a:pt x="0" y="292943"/>
                </a:moveTo>
                <a:lnTo>
                  <a:pt x="565328" y="292943"/>
                </a:lnTo>
                <a:lnTo>
                  <a:pt x="565328" y="0"/>
                </a:lnTo>
                <a:lnTo>
                  <a:pt x="0" y="0"/>
                </a:lnTo>
                <a:lnTo>
                  <a:pt x="0" y="292943"/>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MY" sz="933"/>
          </a:p>
        </p:txBody>
      </p:sp>
      <p:sp>
        <p:nvSpPr>
          <p:cNvPr id="105" name="TextBox 105"/>
          <p:cNvSpPr txBox="1"/>
          <p:nvPr/>
        </p:nvSpPr>
        <p:spPr>
          <a:xfrm>
            <a:off x="6828529" y="961115"/>
            <a:ext cx="3201284" cy="415114"/>
          </a:xfrm>
          <a:prstGeom prst="rect">
            <a:avLst/>
          </a:prstGeom>
        </p:spPr>
        <p:txBody>
          <a:bodyPr lIns="0" tIns="0" rIns="0" bIns="0" rtlCol="0" anchor="t">
            <a:spAutoFit/>
          </a:bodyPr>
          <a:lstStyle/>
          <a:p>
            <a:pPr>
              <a:lnSpc>
                <a:spcPts val="3227"/>
              </a:lnSpc>
            </a:pPr>
            <a:r>
              <a:rPr lang="en-US" sz="2989" b="1">
                <a:latin typeface="Poppins Bold"/>
                <a:ea typeface="Poppins Bold"/>
                <a:cs typeface="Poppins Bold"/>
                <a:sym typeface="Poppins Bold"/>
              </a:rPr>
              <a:t>RM 16.95 bilion*</a:t>
            </a:r>
          </a:p>
        </p:txBody>
      </p:sp>
      <p:sp>
        <p:nvSpPr>
          <p:cNvPr id="106" name="Freeform 106"/>
          <p:cNvSpPr/>
          <p:nvPr/>
        </p:nvSpPr>
        <p:spPr>
          <a:xfrm rot="-910053">
            <a:off x="4704909" y="3184300"/>
            <a:ext cx="376886" cy="195295"/>
          </a:xfrm>
          <a:custGeom>
            <a:avLst/>
            <a:gdLst/>
            <a:ahLst/>
            <a:cxnLst/>
            <a:rect l="l" t="t" r="r" b="b"/>
            <a:pathLst>
              <a:path w="565329" h="292943">
                <a:moveTo>
                  <a:pt x="0" y="0"/>
                </a:moveTo>
                <a:lnTo>
                  <a:pt x="565328" y="0"/>
                </a:lnTo>
                <a:lnTo>
                  <a:pt x="565328" y="292943"/>
                </a:lnTo>
                <a:lnTo>
                  <a:pt x="0" y="29294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MY" sz="933"/>
          </a:p>
        </p:txBody>
      </p:sp>
      <p:sp>
        <p:nvSpPr>
          <p:cNvPr id="107" name="TextBox 107"/>
          <p:cNvSpPr txBox="1"/>
          <p:nvPr/>
        </p:nvSpPr>
        <p:spPr>
          <a:xfrm>
            <a:off x="8077201" y="6666314"/>
            <a:ext cx="3831327" cy="179793"/>
          </a:xfrm>
          <a:prstGeom prst="rect">
            <a:avLst/>
          </a:prstGeom>
        </p:spPr>
        <p:txBody>
          <a:bodyPr wrap="square" lIns="0" tIns="0" rIns="0" bIns="0" rtlCol="0" anchor="t">
            <a:spAutoFit/>
          </a:bodyPr>
          <a:lstStyle/>
          <a:p>
            <a:pPr algn="ctr">
              <a:lnSpc>
                <a:spcPts val="1358"/>
              </a:lnSpc>
            </a:pPr>
            <a:r>
              <a:rPr lang="en-US" sz="1257" dirty="0">
                <a:solidFill>
                  <a:srgbClr val="1C2120"/>
                </a:solidFill>
                <a:latin typeface="Poppins"/>
                <a:ea typeface="Poppins"/>
                <a:cs typeface="Poppins"/>
                <a:sym typeface="Poppins"/>
              </a:rPr>
              <a:t>*included ornamental fish and aquatic plants</a:t>
            </a:r>
          </a:p>
        </p:txBody>
      </p:sp>
      <p:pic>
        <p:nvPicPr>
          <p:cNvPr id="108" name="Picture 108"/>
          <p:cNvPicPr>
            <a:picLocks noChangeAspect="1"/>
          </p:cNvPicPr>
          <p:nvPr/>
        </p:nvPicPr>
        <p:blipFill>
          <a:blip r:embed="rId21"/>
          <a:stretch>
            <a:fillRect/>
          </a:stretch>
        </p:blipFill>
        <p:spPr>
          <a:xfrm>
            <a:off x="2030061" y="1682370"/>
            <a:ext cx="654795" cy="654795"/>
          </a:xfrm>
          <a:prstGeom prst="rect">
            <a:avLst/>
          </a:prstGeom>
        </p:spPr>
      </p:pic>
      <p:pic>
        <p:nvPicPr>
          <p:cNvPr id="109" name="Picture 109"/>
          <p:cNvPicPr>
            <a:picLocks noChangeAspect="1"/>
          </p:cNvPicPr>
          <p:nvPr/>
        </p:nvPicPr>
        <p:blipFill>
          <a:blip r:embed="rId22"/>
          <a:stretch>
            <a:fillRect/>
          </a:stretch>
        </p:blipFill>
        <p:spPr>
          <a:xfrm>
            <a:off x="4838785" y="1698623"/>
            <a:ext cx="654795" cy="654795"/>
          </a:xfrm>
          <a:prstGeom prst="rect">
            <a:avLst/>
          </a:prstGeom>
        </p:spPr>
      </p:pic>
      <p:pic>
        <p:nvPicPr>
          <p:cNvPr id="110" name="Picture 110"/>
          <p:cNvPicPr>
            <a:picLocks noChangeAspect="1"/>
          </p:cNvPicPr>
          <p:nvPr/>
        </p:nvPicPr>
        <p:blipFill>
          <a:blip r:embed="rId23"/>
          <a:stretch>
            <a:fillRect/>
          </a:stretch>
        </p:blipFill>
        <p:spPr>
          <a:xfrm>
            <a:off x="11386230" y="1666393"/>
            <a:ext cx="654795" cy="654795"/>
          </a:xfrm>
          <a:prstGeom prst="rect">
            <a:avLst/>
          </a:prstGeom>
        </p:spPr>
      </p:pic>
      <p:sp>
        <p:nvSpPr>
          <p:cNvPr id="111" name="TextBox 111"/>
          <p:cNvSpPr txBox="1"/>
          <p:nvPr/>
        </p:nvSpPr>
        <p:spPr>
          <a:xfrm>
            <a:off x="11916333" y="6518589"/>
            <a:ext cx="275667" cy="233590"/>
          </a:xfrm>
          <a:prstGeom prst="rect">
            <a:avLst/>
          </a:prstGeom>
        </p:spPr>
        <p:txBody>
          <a:bodyPr lIns="0" tIns="0" rIns="0" bIns="0" rtlCol="0" anchor="t">
            <a:spAutoFit/>
          </a:bodyPr>
          <a:lstStyle/>
          <a:p>
            <a:pPr>
              <a:lnSpc>
                <a:spcPts val="1977"/>
              </a:lnSpc>
            </a:pPr>
            <a:r>
              <a:rPr lang="en-US" sz="1412" i="1">
                <a:solidFill>
                  <a:srgbClr val="000D80"/>
                </a:solidFill>
                <a:latin typeface="Aileron Italics"/>
                <a:ea typeface="Aileron Italics"/>
                <a:cs typeface="Aileron Italics"/>
                <a:sym typeface="Aileron Italics"/>
              </a:rPr>
              <a:t>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398060">
            <a:off x="-1770405" y="5886210"/>
            <a:ext cx="3188533" cy="3112051"/>
          </a:xfrm>
          <a:custGeom>
            <a:avLst/>
            <a:gdLst/>
            <a:ahLst/>
            <a:cxnLst/>
            <a:rect l="l" t="t" r="r" b="b"/>
            <a:pathLst>
              <a:path w="4782800" h="4668076">
                <a:moveTo>
                  <a:pt x="0" y="0"/>
                </a:moveTo>
                <a:lnTo>
                  <a:pt x="4782800" y="0"/>
                </a:lnTo>
                <a:lnTo>
                  <a:pt x="4782800" y="4668076"/>
                </a:lnTo>
                <a:lnTo>
                  <a:pt x="0" y="4668076"/>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MY" sz="933"/>
          </a:p>
        </p:txBody>
      </p:sp>
      <p:sp>
        <p:nvSpPr>
          <p:cNvPr id="3" name="Freeform 3"/>
          <p:cNvSpPr/>
          <p:nvPr/>
        </p:nvSpPr>
        <p:spPr>
          <a:xfrm rot="-10553976">
            <a:off x="10964444" y="-2133301"/>
            <a:ext cx="3188533" cy="3112051"/>
          </a:xfrm>
          <a:custGeom>
            <a:avLst/>
            <a:gdLst/>
            <a:ahLst/>
            <a:cxnLst/>
            <a:rect l="l" t="t" r="r" b="b"/>
            <a:pathLst>
              <a:path w="4782800" h="4668076">
                <a:moveTo>
                  <a:pt x="0" y="0"/>
                </a:moveTo>
                <a:lnTo>
                  <a:pt x="4782800" y="0"/>
                </a:lnTo>
                <a:lnTo>
                  <a:pt x="4782800" y="4668076"/>
                </a:lnTo>
                <a:lnTo>
                  <a:pt x="0" y="4668076"/>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MY" sz="933"/>
          </a:p>
        </p:txBody>
      </p:sp>
      <p:sp>
        <p:nvSpPr>
          <p:cNvPr id="4" name="Freeform 4"/>
          <p:cNvSpPr/>
          <p:nvPr/>
        </p:nvSpPr>
        <p:spPr>
          <a:xfrm rot="-84071">
            <a:off x="-1765082" y="-1142824"/>
            <a:ext cx="4231266" cy="2200259"/>
          </a:xfrm>
          <a:custGeom>
            <a:avLst/>
            <a:gdLst/>
            <a:ahLst/>
            <a:cxnLst/>
            <a:rect l="l" t="t" r="r" b="b"/>
            <a:pathLst>
              <a:path w="6346899" h="3300388">
                <a:moveTo>
                  <a:pt x="0" y="0"/>
                </a:moveTo>
                <a:lnTo>
                  <a:pt x="6346899" y="0"/>
                </a:lnTo>
                <a:lnTo>
                  <a:pt x="6346899" y="3300388"/>
                </a:lnTo>
                <a:lnTo>
                  <a:pt x="0" y="3300388"/>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MY" sz="933"/>
          </a:p>
        </p:txBody>
      </p:sp>
      <p:grpSp>
        <p:nvGrpSpPr>
          <p:cNvPr id="5" name="Group 5"/>
          <p:cNvGrpSpPr/>
          <p:nvPr/>
        </p:nvGrpSpPr>
        <p:grpSpPr>
          <a:xfrm>
            <a:off x="9175422" y="948917"/>
            <a:ext cx="645473" cy="508514"/>
            <a:chOff x="0" y="0"/>
            <a:chExt cx="1290946" cy="1017028"/>
          </a:xfrm>
        </p:grpSpPr>
        <p:sp>
          <p:nvSpPr>
            <p:cNvPr id="6" name="Freeform 6"/>
            <p:cNvSpPr/>
            <p:nvPr/>
          </p:nvSpPr>
          <p:spPr>
            <a:xfrm>
              <a:off x="274187" y="0"/>
              <a:ext cx="1016760" cy="751131"/>
            </a:xfrm>
            <a:custGeom>
              <a:avLst/>
              <a:gdLst/>
              <a:ahLst/>
              <a:cxnLst/>
              <a:rect l="l" t="t" r="r" b="b"/>
              <a:pathLst>
                <a:path w="1016760" h="751131">
                  <a:moveTo>
                    <a:pt x="0" y="0"/>
                  </a:moveTo>
                  <a:lnTo>
                    <a:pt x="1016759" y="0"/>
                  </a:lnTo>
                  <a:lnTo>
                    <a:pt x="1016759" y="751131"/>
                  </a:lnTo>
                  <a:lnTo>
                    <a:pt x="0" y="751131"/>
                  </a:lnTo>
                  <a:lnTo>
                    <a:pt x="0" y="0"/>
                  </a:lnTo>
                  <a:close/>
                </a:path>
              </a:pathLst>
            </a:custGeom>
            <a:blipFill>
              <a:blip r:embed="rId6"/>
              <a:stretch>
                <a:fillRect/>
              </a:stretch>
            </a:blipFill>
          </p:spPr>
          <p:txBody>
            <a:bodyPr/>
            <a:lstStyle/>
            <a:p>
              <a:endParaRPr lang="en-MY" sz="933"/>
            </a:p>
          </p:txBody>
        </p:sp>
        <p:sp>
          <p:nvSpPr>
            <p:cNvPr id="7" name="Freeform 7"/>
            <p:cNvSpPr/>
            <p:nvPr/>
          </p:nvSpPr>
          <p:spPr>
            <a:xfrm>
              <a:off x="0" y="618811"/>
              <a:ext cx="1164994" cy="398216"/>
            </a:xfrm>
            <a:custGeom>
              <a:avLst/>
              <a:gdLst/>
              <a:ahLst/>
              <a:cxnLst/>
              <a:rect l="l" t="t" r="r" b="b"/>
              <a:pathLst>
                <a:path w="1164994" h="398216">
                  <a:moveTo>
                    <a:pt x="0" y="0"/>
                  </a:moveTo>
                  <a:lnTo>
                    <a:pt x="1164994" y="0"/>
                  </a:lnTo>
                  <a:lnTo>
                    <a:pt x="1164994" y="398217"/>
                  </a:lnTo>
                  <a:lnTo>
                    <a:pt x="0" y="39821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MY" sz="933"/>
            </a:p>
          </p:txBody>
        </p:sp>
      </p:grpSp>
      <p:grpSp>
        <p:nvGrpSpPr>
          <p:cNvPr id="8" name="Group 8"/>
          <p:cNvGrpSpPr/>
          <p:nvPr/>
        </p:nvGrpSpPr>
        <p:grpSpPr>
          <a:xfrm>
            <a:off x="3605473" y="202288"/>
            <a:ext cx="5269663" cy="465025"/>
            <a:chOff x="0" y="0"/>
            <a:chExt cx="2081842" cy="183714"/>
          </a:xfrm>
        </p:grpSpPr>
        <p:sp>
          <p:nvSpPr>
            <p:cNvPr id="9" name="Freeform 9"/>
            <p:cNvSpPr/>
            <p:nvPr/>
          </p:nvSpPr>
          <p:spPr>
            <a:xfrm>
              <a:off x="0" y="0"/>
              <a:ext cx="2081843" cy="183714"/>
            </a:xfrm>
            <a:custGeom>
              <a:avLst/>
              <a:gdLst/>
              <a:ahLst/>
              <a:cxnLst/>
              <a:rect l="l" t="t" r="r" b="b"/>
              <a:pathLst>
                <a:path w="2081843" h="183714">
                  <a:moveTo>
                    <a:pt x="13712" y="0"/>
                  </a:moveTo>
                  <a:lnTo>
                    <a:pt x="2068130" y="0"/>
                  </a:lnTo>
                  <a:cubicBezTo>
                    <a:pt x="2075703" y="0"/>
                    <a:pt x="2081843" y="6139"/>
                    <a:pt x="2081843" y="13712"/>
                  </a:cubicBezTo>
                  <a:lnTo>
                    <a:pt x="2081843" y="170002"/>
                  </a:lnTo>
                  <a:cubicBezTo>
                    <a:pt x="2081843" y="177575"/>
                    <a:pt x="2075703" y="183714"/>
                    <a:pt x="2068130" y="183714"/>
                  </a:cubicBezTo>
                  <a:lnTo>
                    <a:pt x="13712" y="183714"/>
                  </a:lnTo>
                  <a:cubicBezTo>
                    <a:pt x="6139" y="183714"/>
                    <a:pt x="0" y="177575"/>
                    <a:pt x="0" y="170002"/>
                  </a:cubicBezTo>
                  <a:lnTo>
                    <a:pt x="0" y="13712"/>
                  </a:lnTo>
                  <a:cubicBezTo>
                    <a:pt x="0" y="6139"/>
                    <a:pt x="6139" y="0"/>
                    <a:pt x="13712" y="0"/>
                  </a:cubicBezTo>
                  <a:close/>
                </a:path>
              </a:pathLst>
            </a:custGeom>
            <a:solidFill>
              <a:srgbClr val="FFCC00"/>
            </a:solidFill>
          </p:spPr>
          <p:txBody>
            <a:bodyPr/>
            <a:lstStyle/>
            <a:p>
              <a:endParaRPr lang="en-MY" sz="933"/>
            </a:p>
          </p:txBody>
        </p:sp>
        <p:sp>
          <p:nvSpPr>
            <p:cNvPr id="10" name="TextBox 10"/>
            <p:cNvSpPr txBox="1"/>
            <p:nvPr/>
          </p:nvSpPr>
          <p:spPr>
            <a:xfrm>
              <a:off x="0" y="-28575"/>
              <a:ext cx="2081842" cy="212289"/>
            </a:xfrm>
            <a:prstGeom prst="rect">
              <a:avLst/>
            </a:prstGeom>
          </p:spPr>
          <p:txBody>
            <a:bodyPr lIns="33867" tIns="33867" rIns="33867" bIns="33867" rtlCol="0" anchor="ctr"/>
            <a:lstStyle/>
            <a:p>
              <a:pPr algn="ctr">
                <a:lnSpc>
                  <a:spcPts val="1773"/>
                </a:lnSpc>
              </a:pPr>
              <a:endParaRPr sz="933"/>
            </a:p>
          </p:txBody>
        </p:sp>
      </p:grpSp>
      <p:sp>
        <p:nvSpPr>
          <p:cNvPr id="11" name="Freeform 11"/>
          <p:cNvSpPr/>
          <p:nvPr/>
        </p:nvSpPr>
        <p:spPr>
          <a:xfrm>
            <a:off x="6638781" y="1086182"/>
            <a:ext cx="489349" cy="280264"/>
          </a:xfrm>
          <a:custGeom>
            <a:avLst/>
            <a:gdLst/>
            <a:ahLst/>
            <a:cxnLst/>
            <a:rect l="l" t="t" r="r" b="b"/>
            <a:pathLst>
              <a:path w="734024" h="420396">
                <a:moveTo>
                  <a:pt x="0" y="0"/>
                </a:moveTo>
                <a:lnTo>
                  <a:pt x="734025" y="0"/>
                </a:lnTo>
                <a:lnTo>
                  <a:pt x="734025" y="420396"/>
                </a:lnTo>
                <a:lnTo>
                  <a:pt x="0" y="42039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MY" sz="933"/>
          </a:p>
        </p:txBody>
      </p:sp>
      <p:grpSp>
        <p:nvGrpSpPr>
          <p:cNvPr id="12" name="Group 12"/>
          <p:cNvGrpSpPr/>
          <p:nvPr/>
        </p:nvGrpSpPr>
        <p:grpSpPr>
          <a:xfrm>
            <a:off x="64092" y="1581714"/>
            <a:ext cx="11947039" cy="832009"/>
            <a:chOff x="0" y="0"/>
            <a:chExt cx="4719818" cy="328695"/>
          </a:xfrm>
        </p:grpSpPr>
        <p:sp>
          <p:nvSpPr>
            <p:cNvPr id="13" name="Freeform 13"/>
            <p:cNvSpPr/>
            <p:nvPr/>
          </p:nvSpPr>
          <p:spPr>
            <a:xfrm>
              <a:off x="0" y="0"/>
              <a:ext cx="4719818" cy="328695"/>
            </a:xfrm>
            <a:custGeom>
              <a:avLst/>
              <a:gdLst/>
              <a:ahLst/>
              <a:cxnLst/>
              <a:rect l="l" t="t" r="r" b="b"/>
              <a:pathLst>
                <a:path w="4719818" h="328695">
                  <a:moveTo>
                    <a:pt x="22033" y="0"/>
                  </a:moveTo>
                  <a:lnTo>
                    <a:pt x="4697785" y="0"/>
                  </a:lnTo>
                  <a:cubicBezTo>
                    <a:pt x="4709953" y="0"/>
                    <a:pt x="4719818" y="9864"/>
                    <a:pt x="4719818" y="22033"/>
                  </a:cubicBezTo>
                  <a:lnTo>
                    <a:pt x="4719818" y="306662"/>
                  </a:lnTo>
                  <a:cubicBezTo>
                    <a:pt x="4719818" y="318830"/>
                    <a:pt x="4709953" y="328695"/>
                    <a:pt x="4697785" y="328695"/>
                  </a:cubicBezTo>
                  <a:lnTo>
                    <a:pt x="22033" y="328695"/>
                  </a:lnTo>
                  <a:cubicBezTo>
                    <a:pt x="9864" y="328695"/>
                    <a:pt x="0" y="318830"/>
                    <a:pt x="0" y="306662"/>
                  </a:cubicBezTo>
                  <a:lnTo>
                    <a:pt x="0" y="22033"/>
                  </a:lnTo>
                  <a:cubicBezTo>
                    <a:pt x="0" y="9864"/>
                    <a:pt x="9864" y="0"/>
                    <a:pt x="22033" y="0"/>
                  </a:cubicBezTo>
                  <a:close/>
                </a:path>
              </a:pathLst>
            </a:custGeom>
            <a:solidFill>
              <a:srgbClr val="B1E3FA">
                <a:alpha val="23922"/>
              </a:srgbClr>
            </a:solidFill>
          </p:spPr>
          <p:txBody>
            <a:bodyPr/>
            <a:lstStyle/>
            <a:p>
              <a:endParaRPr lang="en-MY" sz="933"/>
            </a:p>
          </p:txBody>
        </p:sp>
        <p:sp>
          <p:nvSpPr>
            <p:cNvPr id="14" name="TextBox 14"/>
            <p:cNvSpPr txBox="1"/>
            <p:nvPr/>
          </p:nvSpPr>
          <p:spPr>
            <a:xfrm>
              <a:off x="0" y="9525"/>
              <a:ext cx="4719818" cy="319170"/>
            </a:xfrm>
            <a:prstGeom prst="rect">
              <a:avLst/>
            </a:prstGeom>
          </p:spPr>
          <p:txBody>
            <a:bodyPr lIns="33867" tIns="33867" rIns="33867" bIns="33867" rtlCol="0" anchor="ctr"/>
            <a:lstStyle/>
            <a:p>
              <a:pPr algn="ctr">
                <a:lnSpc>
                  <a:spcPts val="1715"/>
                </a:lnSpc>
              </a:pPr>
              <a:endParaRPr sz="933"/>
            </a:p>
          </p:txBody>
        </p:sp>
      </p:grpSp>
      <p:sp>
        <p:nvSpPr>
          <p:cNvPr id="15" name="TextBox 15"/>
          <p:cNvSpPr txBox="1"/>
          <p:nvPr/>
        </p:nvSpPr>
        <p:spPr>
          <a:xfrm>
            <a:off x="350552" y="1673063"/>
            <a:ext cx="1798422" cy="487313"/>
          </a:xfrm>
          <a:prstGeom prst="rect">
            <a:avLst/>
          </a:prstGeom>
        </p:spPr>
        <p:txBody>
          <a:bodyPr lIns="0" tIns="0" rIns="0" bIns="0" rtlCol="0" anchor="t">
            <a:spAutoFit/>
          </a:bodyPr>
          <a:lstStyle/>
          <a:p>
            <a:pPr algn="just">
              <a:lnSpc>
                <a:spcPts val="2736"/>
              </a:lnSpc>
              <a:spcBef>
                <a:spcPct val="0"/>
              </a:spcBef>
            </a:pPr>
            <a:r>
              <a:rPr lang="en-US" sz="2280" b="1">
                <a:solidFill>
                  <a:srgbClr val="0000FF"/>
                </a:solidFill>
                <a:latin typeface="Poppins Bold"/>
                <a:ea typeface="Poppins Bold"/>
                <a:cs typeface="Poppins Bold"/>
                <a:sym typeface="Poppins Bold"/>
              </a:rPr>
              <a:t>Zon A</a:t>
            </a:r>
          </a:p>
          <a:p>
            <a:pPr algn="just">
              <a:lnSpc>
                <a:spcPts val="1136"/>
              </a:lnSpc>
              <a:spcBef>
                <a:spcPct val="0"/>
              </a:spcBef>
            </a:pPr>
            <a:r>
              <a:rPr lang="en-US" sz="947" b="1">
                <a:solidFill>
                  <a:srgbClr val="0000FF"/>
                </a:solidFill>
                <a:latin typeface="Poppins Bold"/>
                <a:ea typeface="Poppins Bold"/>
                <a:cs typeface="Poppins Bold"/>
                <a:sym typeface="Poppins Bold"/>
              </a:rPr>
              <a:t>(0 - 5 b.n)</a:t>
            </a:r>
          </a:p>
        </p:txBody>
      </p:sp>
      <p:sp>
        <p:nvSpPr>
          <p:cNvPr id="16" name="TextBox 16"/>
          <p:cNvSpPr txBox="1"/>
          <p:nvPr/>
        </p:nvSpPr>
        <p:spPr>
          <a:xfrm>
            <a:off x="350552" y="2513240"/>
            <a:ext cx="1798422" cy="487313"/>
          </a:xfrm>
          <a:prstGeom prst="rect">
            <a:avLst/>
          </a:prstGeom>
        </p:spPr>
        <p:txBody>
          <a:bodyPr lIns="0" tIns="0" rIns="0" bIns="0" rtlCol="0" anchor="t">
            <a:spAutoFit/>
          </a:bodyPr>
          <a:lstStyle/>
          <a:p>
            <a:pPr algn="just">
              <a:lnSpc>
                <a:spcPts val="2720"/>
              </a:lnSpc>
              <a:spcBef>
                <a:spcPct val="0"/>
              </a:spcBef>
            </a:pPr>
            <a:r>
              <a:rPr lang="en-US" sz="2267" b="1">
                <a:solidFill>
                  <a:srgbClr val="0000FF"/>
                </a:solidFill>
                <a:latin typeface="Poppins Bold"/>
                <a:ea typeface="Poppins Bold"/>
                <a:cs typeface="Poppins Bold"/>
                <a:sym typeface="Poppins Bold"/>
              </a:rPr>
              <a:t>Zon B</a:t>
            </a:r>
          </a:p>
          <a:p>
            <a:pPr algn="just">
              <a:lnSpc>
                <a:spcPts val="1136"/>
              </a:lnSpc>
              <a:spcBef>
                <a:spcPct val="0"/>
              </a:spcBef>
            </a:pPr>
            <a:r>
              <a:rPr lang="en-US" sz="947" b="1">
                <a:solidFill>
                  <a:srgbClr val="0000FF"/>
                </a:solidFill>
                <a:latin typeface="Poppins Bold"/>
                <a:ea typeface="Poppins Bold"/>
                <a:cs typeface="Poppins Bold"/>
                <a:sym typeface="Poppins Bold"/>
              </a:rPr>
              <a:t>(5 - 12 b.n)</a:t>
            </a:r>
          </a:p>
        </p:txBody>
      </p:sp>
      <p:grpSp>
        <p:nvGrpSpPr>
          <p:cNvPr id="17" name="Group 17"/>
          <p:cNvGrpSpPr/>
          <p:nvPr/>
        </p:nvGrpSpPr>
        <p:grpSpPr>
          <a:xfrm>
            <a:off x="64092" y="3236945"/>
            <a:ext cx="11947039" cy="832009"/>
            <a:chOff x="0" y="0"/>
            <a:chExt cx="4719818" cy="328695"/>
          </a:xfrm>
        </p:grpSpPr>
        <p:sp>
          <p:nvSpPr>
            <p:cNvPr id="18" name="Freeform 18"/>
            <p:cNvSpPr/>
            <p:nvPr/>
          </p:nvSpPr>
          <p:spPr>
            <a:xfrm>
              <a:off x="0" y="0"/>
              <a:ext cx="4719818" cy="328695"/>
            </a:xfrm>
            <a:custGeom>
              <a:avLst/>
              <a:gdLst/>
              <a:ahLst/>
              <a:cxnLst/>
              <a:rect l="l" t="t" r="r" b="b"/>
              <a:pathLst>
                <a:path w="4719818" h="328695">
                  <a:moveTo>
                    <a:pt x="22033" y="0"/>
                  </a:moveTo>
                  <a:lnTo>
                    <a:pt x="4697785" y="0"/>
                  </a:lnTo>
                  <a:cubicBezTo>
                    <a:pt x="4709953" y="0"/>
                    <a:pt x="4719818" y="9864"/>
                    <a:pt x="4719818" y="22033"/>
                  </a:cubicBezTo>
                  <a:lnTo>
                    <a:pt x="4719818" y="306662"/>
                  </a:lnTo>
                  <a:cubicBezTo>
                    <a:pt x="4719818" y="318830"/>
                    <a:pt x="4709953" y="328695"/>
                    <a:pt x="4697785" y="328695"/>
                  </a:cubicBezTo>
                  <a:lnTo>
                    <a:pt x="22033" y="328695"/>
                  </a:lnTo>
                  <a:cubicBezTo>
                    <a:pt x="9864" y="328695"/>
                    <a:pt x="0" y="318830"/>
                    <a:pt x="0" y="306662"/>
                  </a:cubicBezTo>
                  <a:lnTo>
                    <a:pt x="0" y="22033"/>
                  </a:lnTo>
                  <a:cubicBezTo>
                    <a:pt x="0" y="9864"/>
                    <a:pt x="9864" y="0"/>
                    <a:pt x="22033" y="0"/>
                  </a:cubicBezTo>
                  <a:close/>
                </a:path>
              </a:pathLst>
            </a:custGeom>
            <a:solidFill>
              <a:srgbClr val="B1E3FA">
                <a:alpha val="23922"/>
              </a:srgbClr>
            </a:solidFill>
          </p:spPr>
          <p:txBody>
            <a:bodyPr/>
            <a:lstStyle/>
            <a:p>
              <a:endParaRPr lang="en-MY" sz="933"/>
            </a:p>
          </p:txBody>
        </p:sp>
        <p:sp>
          <p:nvSpPr>
            <p:cNvPr id="19" name="TextBox 19"/>
            <p:cNvSpPr txBox="1"/>
            <p:nvPr/>
          </p:nvSpPr>
          <p:spPr>
            <a:xfrm>
              <a:off x="0" y="9525"/>
              <a:ext cx="4719818" cy="319170"/>
            </a:xfrm>
            <a:prstGeom prst="rect">
              <a:avLst/>
            </a:prstGeom>
          </p:spPr>
          <p:txBody>
            <a:bodyPr lIns="33867" tIns="33867" rIns="33867" bIns="33867" rtlCol="0" anchor="ctr"/>
            <a:lstStyle/>
            <a:p>
              <a:pPr algn="ctr">
                <a:lnSpc>
                  <a:spcPts val="1715"/>
                </a:lnSpc>
              </a:pPr>
              <a:endParaRPr sz="933"/>
            </a:p>
          </p:txBody>
        </p:sp>
      </p:grpSp>
      <p:sp>
        <p:nvSpPr>
          <p:cNvPr id="20" name="TextBox 20"/>
          <p:cNvSpPr txBox="1"/>
          <p:nvPr/>
        </p:nvSpPr>
        <p:spPr>
          <a:xfrm>
            <a:off x="350552" y="3345090"/>
            <a:ext cx="1798422" cy="487313"/>
          </a:xfrm>
          <a:prstGeom prst="rect">
            <a:avLst/>
          </a:prstGeom>
        </p:spPr>
        <p:txBody>
          <a:bodyPr lIns="0" tIns="0" rIns="0" bIns="0" rtlCol="0" anchor="t">
            <a:spAutoFit/>
          </a:bodyPr>
          <a:lstStyle/>
          <a:p>
            <a:pPr algn="just">
              <a:lnSpc>
                <a:spcPts val="2720"/>
              </a:lnSpc>
              <a:spcBef>
                <a:spcPct val="0"/>
              </a:spcBef>
            </a:pPr>
            <a:r>
              <a:rPr lang="en-US" sz="2267" b="1">
                <a:solidFill>
                  <a:srgbClr val="0000FF"/>
                </a:solidFill>
                <a:latin typeface="Poppins Bold"/>
                <a:ea typeface="Poppins Bold"/>
                <a:cs typeface="Poppins Bold"/>
                <a:sym typeface="Poppins Bold"/>
              </a:rPr>
              <a:t>Zon C</a:t>
            </a:r>
          </a:p>
          <a:p>
            <a:pPr algn="just">
              <a:lnSpc>
                <a:spcPts val="1136"/>
              </a:lnSpc>
              <a:spcBef>
                <a:spcPct val="0"/>
              </a:spcBef>
            </a:pPr>
            <a:r>
              <a:rPr lang="en-US" sz="947" b="1">
                <a:solidFill>
                  <a:srgbClr val="0000FF"/>
                </a:solidFill>
                <a:latin typeface="Poppins Bold"/>
                <a:ea typeface="Poppins Bold"/>
                <a:cs typeface="Poppins Bold"/>
                <a:sym typeface="Poppins Bold"/>
              </a:rPr>
              <a:t>(12 - 30 b.n)</a:t>
            </a:r>
          </a:p>
        </p:txBody>
      </p:sp>
      <p:sp>
        <p:nvSpPr>
          <p:cNvPr id="21" name="TextBox 21"/>
          <p:cNvSpPr txBox="1"/>
          <p:nvPr/>
        </p:nvSpPr>
        <p:spPr>
          <a:xfrm>
            <a:off x="350552" y="4099541"/>
            <a:ext cx="1798422" cy="487313"/>
          </a:xfrm>
          <a:prstGeom prst="rect">
            <a:avLst/>
          </a:prstGeom>
        </p:spPr>
        <p:txBody>
          <a:bodyPr lIns="0" tIns="0" rIns="0" bIns="0" rtlCol="0" anchor="t">
            <a:spAutoFit/>
          </a:bodyPr>
          <a:lstStyle/>
          <a:p>
            <a:pPr algn="just">
              <a:lnSpc>
                <a:spcPts val="2720"/>
              </a:lnSpc>
              <a:spcBef>
                <a:spcPct val="0"/>
              </a:spcBef>
            </a:pPr>
            <a:r>
              <a:rPr lang="en-US" sz="2267" b="1">
                <a:solidFill>
                  <a:srgbClr val="0000FF"/>
                </a:solidFill>
                <a:latin typeface="Poppins Bold"/>
                <a:ea typeface="Poppins Bold"/>
                <a:cs typeface="Poppins Bold"/>
                <a:sym typeface="Poppins Bold"/>
              </a:rPr>
              <a:t>Zon C2</a:t>
            </a:r>
          </a:p>
          <a:p>
            <a:pPr algn="just">
              <a:lnSpc>
                <a:spcPts val="1136"/>
              </a:lnSpc>
              <a:spcBef>
                <a:spcPct val="0"/>
              </a:spcBef>
            </a:pPr>
            <a:r>
              <a:rPr lang="en-US" sz="947" b="1">
                <a:solidFill>
                  <a:srgbClr val="0000FF"/>
                </a:solidFill>
                <a:latin typeface="Poppins Bold"/>
                <a:ea typeface="Poppins Bold"/>
                <a:cs typeface="Poppins Bold"/>
                <a:sym typeface="Poppins Bold"/>
              </a:rPr>
              <a:t>(30 b.n - 200 b.n)</a:t>
            </a:r>
          </a:p>
        </p:txBody>
      </p:sp>
      <p:grpSp>
        <p:nvGrpSpPr>
          <p:cNvPr id="22" name="Group 22"/>
          <p:cNvGrpSpPr/>
          <p:nvPr/>
        </p:nvGrpSpPr>
        <p:grpSpPr>
          <a:xfrm>
            <a:off x="64092" y="4748760"/>
            <a:ext cx="11947039" cy="832009"/>
            <a:chOff x="0" y="0"/>
            <a:chExt cx="4719818" cy="328695"/>
          </a:xfrm>
        </p:grpSpPr>
        <p:sp>
          <p:nvSpPr>
            <p:cNvPr id="23" name="Freeform 23"/>
            <p:cNvSpPr/>
            <p:nvPr/>
          </p:nvSpPr>
          <p:spPr>
            <a:xfrm>
              <a:off x="0" y="0"/>
              <a:ext cx="4719818" cy="328695"/>
            </a:xfrm>
            <a:custGeom>
              <a:avLst/>
              <a:gdLst/>
              <a:ahLst/>
              <a:cxnLst/>
              <a:rect l="l" t="t" r="r" b="b"/>
              <a:pathLst>
                <a:path w="4719818" h="328695">
                  <a:moveTo>
                    <a:pt x="22033" y="0"/>
                  </a:moveTo>
                  <a:lnTo>
                    <a:pt x="4697785" y="0"/>
                  </a:lnTo>
                  <a:cubicBezTo>
                    <a:pt x="4709953" y="0"/>
                    <a:pt x="4719818" y="9864"/>
                    <a:pt x="4719818" y="22033"/>
                  </a:cubicBezTo>
                  <a:lnTo>
                    <a:pt x="4719818" y="306662"/>
                  </a:lnTo>
                  <a:cubicBezTo>
                    <a:pt x="4719818" y="318830"/>
                    <a:pt x="4709953" y="328695"/>
                    <a:pt x="4697785" y="328695"/>
                  </a:cubicBezTo>
                  <a:lnTo>
                    <a:pt x="22033" y="328695"/>
                  </a:lnTo>
                  <a:cubicBezTo>
                    <a:pt x="9864" y="328695"/>
                    <a:pt x="0" y="318830"/>
                    <a:pt x="0" y="306662"/>
                  </a:cubicBezTo>
                  <a:lnTo>
                    <a:pt x="0" y="22033"/>
                  </a:lnTo>
                  <a:cubicBezTo>
                    <a:pt x="0" y="9864"/>
                    <a:pt x="9864" y="0"/>
                    <a:pt x="22033" y="0"/>
                  </a:cubicBezTo>
                  <a:close/>
                </a:path>
              </a:pathLst>
            </a:custGeom>
            <a:solidFill>
              <a:srgbClr val="B1E3FA">
                <a:alpha val="23922"/>
              </a:srgbClr>
            </a:solidFill>
          </p:spPr>
          <p:txBody>
            <a:bodyPr/>
            <a:lstStyle/>
            <a:p>
              <a:endParaRPr lang="en-MY" sz="933"/>
            </a:p>
          </p:txBody>
        </p:sp>
        <p:sp>
          <p:nvSpPr>
            <p:cNvPr id="24" name="TextBox 24"/>
            <p:cNvSpPr txBox="1"/>
            <p:nvPr/>
          </p:nvSpPr>
          <p:spPr>
            <a:xfrm>
              <a:off x="0" y="9525"/>
              <a:ext cx="4719818" cy="319170"/>
            </a:xfrm>
            <a:prstGeom prst="rect">
              <a:avLst/>
            </a:prstGeom>
          </p:spPr>
          <p:txBody>
            <a:bodyPr lIns="33867" tIns="33867" rIns="33867" bIns="33867" rtlCol="0" anchor="ctr"/>
            <a:lstStyle/>
            <a:p>
              <a:pPr algn="ctr">
                <a:lnSpc>
                  <a:spcPts val="1715"/>
                </a:lnSpc>
              </a:pPr>
              <a:endParaRPr sz="933"/>
            </a:p>
          </p:txBody>
        </p:sp>
      </p:grpSp>
      <p:sp>
        <p:nvSpPr>
          <p:cNvPr id="25" name="TextBox 25"/>
          <p:cNvSpPr txBox="1"/>
          <p:nvPr/>
        </p:nvSpPr>
        <p:spPr>
          <a:xfrm>
            <a:off x="350552" y="4855191"/>
            <a:ext cx="1927165" cy="487313"/>
          </a:xfrm>
          <a:prstGeom prst="rect">
            <a:avLst/>
          </a:prstGeom>
        </p:spPr>
        <p:txBody>
          <a:bodyPr lIns="0" tIns="0" rIns="0" bIns="0" rtlCol="0" anchor="t">
            <a:spAutoFit/>
          </a:bodyPr>
          <a:lstStyle/>
          <a:p>
            <a:pPr algn="just">
              <a:lnSpc>
                <a:spcPts val="2720"/>
              </a:lnSpc>
              <a:spcBef>
                <a:spcPct val="0"/>
              </a:spcBef>
            </a:pPr>
            <a:r>
              <a:rPr lang="en-US" sz="2267" b="1" dirty="0">
                <a:solidFill>
                  <a:srgbClr val="0000FF"/>
                </a:solidFill>
                <a:latin typeface="Poppins Bold"/>
                <a:ea typeface="Poppins Bold"/>
                <a:cs typeface="Poppins Bold"/>
                <a:sym typeface="Poppins Bold"/>
              </a:rPr>
              <a:t>Zon C3</a:t>
            </a:r>
          </a:p>
          <a:p>
            <a:pPr algn="just">
              <a:lnSpc>
                <a:spcPts val="1136"/>
              </a:lnSpc>
              <a:spcBef>
                <a:spcPct val="0"/>
              </a:spcBef>
            </a:pPr>
            <a:r>
              <a:rPr lang="en-US" sz="947" b="1" dirty="0">
                <a:solidFill>
                  <a:srgbClr val="0000FF"/>
                </a:solidFill>
                <a:latin typeface="Poppins Bold"/>
                <a:ea typeface="Poppins Bold"/>
                <a:cs typeface="Poppins Bold"/>
                <a:sym typeface="Poppins Bold"/>
              </a:rPr>
              <a:t>(International water)</a:t>
            </a:r>
          </a:p>
        </p:txBody>
      </p:sp>
      <p:sp>
        <p:nvSpPr>
          <p:cNvPr id="26" name="TextBox 26"/>
          <p:cNvSpPr txBox="1"/>
          <p:nvPr/>
        </p:nvSpPr>
        <p:spPr>
          <a:xfrm>
            <a:off x="8903348" y="1656394"/>
            <a:ext cx="2064916" cy="327141"/>
          </a:xfrm>
          <a:prstGeom prst="rect">
            <a:avLst/>
          </a:prstGeom>
        </p:spPr>
        <p:txBody>
          <a:bodyPr lIns="0" tIns="0" rIns="0" bIns="0" rtlCol="0" anchor="t">
            <a:spAutoFit/>
          </a:bodyPr>
          <a:lstStyle/>
          <a:p>
            <a:pPr algn="ctr">
              <a:lnSpc>
                <a:spcPts val="2576"/>
              </a:lnSpc>
              <a:spcBef>
                <a:spcPct val="0"/>
              </a:spcBef>
            </a:pPr>
            <a:r>
              <a:rPr lang="en-US" sz="2147" b="1">
                <a:latin typeface="Poppins Bold"/>
                <a:ea typeface="Poppins Bold"/>
                <a:cs typeface="Poppins Bold"/>
                <a:sym typeface="Poppins Bold"/>
              </a:rPr>
              <a:t>24,008</a:t>
            </a:r>
          </a:p>
        </p:txBody>
      </p:sp>
      <p:sp>
        <p:nvSpPr>
          <p:cNvPr id="27" name="TextBox 27"/>
          <p:cNvSpPr txBox="1"/>
          <p:nvPr/>
        </p:nvSpPr>
        <p:spPr>
          <a:xfrm>
            <a:off x="8903348" y="2490220"/>
            <a:ext cx="2064916" cy="327141"/>
          </a:xfrm>
          <a:prstGeom prst="rect">
            <a:avLst/>
          </a:prstGeom>
        </p:spPr>
        <p:txBody>
          <a:bodyPr lIns="0" tIns="0" rIns="0" bIns="0" rtlCol="0" anchor="t">
            <a:spAutoFit/>
          </a:bodyPr>
          <a:lstStyle/>
          <a:p>
            <a:pPr algn="ctr">
              <a:lnSpc>
                <a:spcPts val="2576"/>
              </a:lnSpc>
              <a:spcBef>
                <a:spcPct val="0"/>
              </a:spcBef>
            </a:pPr>
            <a:r>
              <a:rPr lang="en-US" sz="2147" b="1">
                <a:latin typeface="Poppins Bold"/>
                <a:ea typeface="Poppins Bold"/>
                <a:cs typeface="Poppins Bold"/>
                <a:sym typeface="Poppins Bold"/>
              </a:rPr>
              <a:t>1,891</a:t>
            </a:r>
          </a:p>
        </p:txBody>
      </p:sp>
      <p:sp>
        <p:nvSpPr>
          <p:cNvPr id="28" name="TextBox 28"/>
          <p:cNvSpPr txBox="1"/>
          <p:nvPr/>
        </p:nvSpPr>
        <p:spPr>
          <a:xfrm>
            <a:off x="8903348" y="3322070"/>
            <a:ext cx="2064916" cy="327141"/>
          </a:xfrm>
          <a:prstGeom prst="rect">
            <a:avLst/>
          </a:prstGeom>
        </p:spPr>
        <p:txBody>
          <a:bodyPr lIns="0" tIns="0" rIns="0" bIns="0" rtlCol="0" anchor="t">
            <a:spAutoFit/>
          </a:bodyPr>
          <a:lstStyle/>
          <a:p>
            <a:pPr algn="ctr">
              <a:lnSpc>
                <a:spcPts val="2576"/>
              </a:lnSpc>
              <a:spcBef>
                <a:spcPct val="0"/>
              </a:spcBef>
            </a:pPr>
            <a:r>
              <a:rPr lang="en-US" sz="2147" b="1">
                <a:latin typeface="Poppins Bold"/>
                <a:ea typeface="Poppins Bold"/>
                <a:cs typeface="Poppins Bold"/>
                <a:sym typeface="Poppins Bold"/>
              </a:rPr>
              <a:t>2,771</a:t>
            </a:r>
          </a:p>
        </p:txBody>
      </p:sp>
      <p:sp>
        <p:nvSpPr>
          <p:cNvPr id="29" name="TextBox 29"/>
          <p:cNvSpPr txBox="1"/>
          <p:nvPr/>
        </p:nvSpPr>
        <p:spPr>
          <a:xfrm>
            <a:off x="8903348" y="4076522"/>
            <a:ext cx="2064916" cy="327141"/>
          </a:xfrm>
          <a:prstGeom prst="rect">
            <a:avLst/>
          </a:prstGeom>
        </p:spPr>
        <p:txBody>
          <a:bodyPr lIns="0" tIns="0" rIns="0" bIns="0" rtlCol="0" anchor="t">
            <a:spAutoFit/>
          </a:bodyPr>
          <a:lstStyle/>
          <a:p>
            <a:pPr algn="ctr">
              <a:lnSpc>
                <a:spcPts val="2576"/>
              </a:lnSpc>
              <a:spcBef>
                <a:spcPct val="0"/>
              </a:spcBef>
            </a:pPr>
            <a:r>
              <a:rPr lang="en-US" sz="2147" b="1">
                <a:latin typeface="Poppins Bold"/>
                <a:ea typeface="Poppins Bold"/>
                <a:cs typeface="Poppins Bold"/>
                <a:sym typeface="Poppins Bold"/>
              </a:rPr>
              <a:t>789</a:t>
            </a:r>
          </a:p>
        </p:txBody>
      </p:sp>
      <p:sp>
        <p:nvSpPr>
          <p:cNvPr id="30" name="TextBox 30"/>
          <p:cNvSpPr txBox="1"/>
          <p:nvPr/>
        </p:nvSpPr>
        <p:spPr>
          <a:xfrm>
            <a:off x="8903348" y="4832172"/>
            <a:ext cx="2064916" cy="327141"/>
          </a:xfrm>
          <a:prstGeom prst="rect">
            <a:avLst/>
          </a:prstGeom>
        </p:spPr>
        <p:txBody>
          <a:bodyPr lIns="0" tIns="0" rIns="0" bIns="0" rtlCol="0" anchor="t">
            <a:spAutoFit/>
          </a:bodyPr>
          <a:lstStyle/>
          <a:p>
            <a:pPr algn="ctr">
              <a:lnSpc>
                <a:spcPts val="2576"/>
              </a:lnSpc>
              <a:spcBef>
                <a:spcPct val="0"/>
              </a:spcBef>
            </a:pPr>
            <a:r>
              <a:rPr lang="en-US" sz="2147" b="1">
                <a:latin typeface="Poppins Bold"/>
                <a:ea typeface="Poppins Bold"/>
                <a:cs typeface="Poppins Bold"/>
                <a:sym typeface="Poppins Bold"/>
              </a:rPr>
              <a:t>16</a:t>
            </a:r>
          </a:p>
        </p:txBody>
      </p:sp>
      <p:sp>
        <p:nvSpPr>
          <p:cNvPr id="31" name="TextBox 31"/>
          <p:cNvSpPr txBox="1"/>
          <p:nvPr/>
        </p:nvSpPr>
        <p:spPr>
          <a:xfrm>
            <a:off x="1955525" y="1656394"/>
            <a:ext cx="2064916" cy="327141"/>
          </a:xfrm>
          <a:prstGeom prst="rect">
            <a:avLst/>
          </a:prstGeom>
        </p:spPr>
        <p:txBody>
          <a:bodyPr lIns="0" tIns="0" rIns="0" bIns="0" rtlCol="0" anchor="t">
            <a:spAutoFit/>
          </a:bodyPr>
          <a:lstStyle/>
          <a:p>
            <a:pPr algn="ctr">
              <a:lnSpc>
                <a:spcPts val="2576"/>
              </a:lnSpc>
              <a:spcBef>
                <a:spcPct val="0"/>
              </a:spcBef>
            </a:pPr>
            <a:r>
              <a:rPr lang="en-US" sz="2147" b="1">
                <a:latin typeface="Poppins Bold"/>
                <a:ea typeface="Poppins Bold"/>
                <a:cs typeface="Poppins Bold"/>
                <a:sym typeface="Poppins Bold"/>
              </a:rPr>
              <a:t>431,197</a:t>
            </a:r>
          </a:p>
        </p:txBody>
      </p:sp>
      <p:sp>
        <p:nvSpPr>
          <p:cNvPr id="32" name="TextBox 32"/>
          <p:cNvSpPr txBox="1"/>
          <p:nvPr/>
        </p:nvSpPr>
        <p:spPr>
          <a:xfrm>
            <a:off x="1955525" y="2490220"/>
            <a:ext cx="2064916" cy="327141"/>
          </a:xfrm>
          <a:prstGeom prst="rect">
            <a:avLst/>
          </a:prstGeom>
        </p:spPr>
        <p:txBody>
          <a:bodyPr lIns="0" tIns="0" rIns="0" bIns="0" rtlCol="0" anchor="t">
            <a:spAutoFit/>
          </a:bodyPr>
          <a:lstStyle/>
          <a:p>
            <a:pPr algn="ctr">
              <a:lnSpc>
                <a:spcPts val="2576"/>
              </a:lnSpc>
              <a:spcBef>
                <a:spcPct val="0"/>
              </a:spcBef>
            </a:pPr>
            <a:r>
              <a:rPr lang="en-US" sz="2147" b="1">
                <a:latin typeface="Poppins Bold"/>
                <a:ea typeface="Poppins Bold"/>
                <a:cs typeface="Poppins Bold"/>
                <a:sym typeface="Poppins Bold"/>
              </a:rPr>
              <a:t>277,658</a:t>
            </a:r>
          </a:p>
        </p:txBody>
      </p:sp>
      <p:sp>
        <p:nvSpPr>
          <p:cNvPr id="33" name="TextBox 33"/>
          <p:cNvSpPr txBox="1"/>
          <p:nvPr/>
        </p:nvSpPr>
        <p:spPr>
          <a:xfrm>
            <a:off x="1955525" y="3322070"/>
            <a:ext cx="2064916" cy="327141"/>
          </a:xfrm>
          <a:prstGeom prst="rect">
            <a:avLst/>
          </a:prstGeom>
        </p:spPr>
        <p:txBody>
          <a:bodyPr lIns="0" tIns="0" rIns="0" bIns="0" rtlCol="0" anchor="t">
            <a:spAutoFit/>
          </a:bodyPr>
          <a:lstStyle/>
          <a:p>
            <a:pPr algn="ctr">
              <a:lnSpc>
                <a:spcPts val="2576"/>
              </a:lnSpc>
              <a:spcBef>
                <a:spcPct val="0"/>
              </a:spcBef>
            </a:pPr>
            <a:r>
              <a:rPr lang="en-US" sz="2147" b="1">
                <a:latin typeface="Poppins Bold"/>
                <a:ea typeface="Poppins Bold"/>
                <a:cs typeface="Poppins Bold"/>
                <a:sym typeface="Poppins Bold"/>
              </a:rPr>
              <a:t>472,677</a:t>
            </a:r>
          </a:p>
        </p:txBody>
      </p:sp>
      <p:sp>
        <p:nvSpPr>
          <p:cNvPr id="34" name="TextBox 34"/>
          <p:cNvSpPr txBox="1"/>
          <p:nvPr/>
        </p:nvSpPr>
        <p:spPr>
          <a:xfrm>
            <a:off x="1955525" y="4076522"/>
            <a:ext cx="2064916" cy="327141"/>
          </a:xfrm>
          <a:prstGeom prst="rect">
            <a:avLst/>
          </a:prstGeom>
        </p:spPr>
        <p:txBody>
          <a:bodyPr lIns="0" tIns="0" rIns="0" bIns="0" rtlCol="0" anchor="t">
            <a:spAutoFit/>
          </a:bodyPr>
          <a:lstStyle/>
          <a:p>
            <a:pPr algn="ctr">
              <a:lnSpc>
                <a:spcPts val="2576"/>
              </a:lnSpc>
              <a:spcBef>
                <a:spcPct val="0"/>
              </a:spcBef>
            </a:pPr>
            <a:r>
              <a:rPr lang="en-US" sz="2147" b="1">
                <a:latin typeface="Poppins Bold"/>
                <a:ea typeface="Poppins Bold"/>
                <a:cs typeface="Poppins Bold"/>
                <a:sym typeface="Poppins Bold"/>
              </a:rPr>
              <a:t>210,166</a:t>
            </a:r>
          </a:p>
        </p:txBody>
      </p:sp>
      <p:sp>
        <p:nvSpPr>
          <p:cNvPr id="35" name="TextBox 35"/>
          <p:cNvSpPr txBox="1"/>
          <p:nvPr/>
        </p:nvSpPr>
        <p:spPr>
          <a:xfrm>
            <a:off x="1955525" y="4832172"/>
            <a:ext cx="2064916" cy="327141"/>
          </a:xfrm>
          <a:prstGeom prst="rect">
            <a:avLst/>
          </a:prstGeom>
        </p:spPr>
        <p:txBody>
          <a:bodyPr lIns="0" tIns="0" rIns="0" bIns="0" rtlCol="0" anchor="t">
            <a:spAutoFit/>
          </a:bodyPr>
          <a:lstStyle/>
          <a:p>
            <a:pPr algn="ctr">
              <a:lnSpc>
                <a:spcPts val="2576"/>
              </a:lnSpc>
              <a:spcBef>
                <a:spcPct val="0"/>
              </a:spcBef>
            </a:pPr>
            <a:r>
              <a:rPr lang="en-US" sz="2147" b="1">
                <a:latin typeface="Poppins Bold"/>
                <a:ea typeface="Poppins Bold"/>
                <a:cs typeface="Poppins Bold"/>
                <a:sym typeface="Poppins Bold"/>
              </a:rPr>
              <a:t>431</a:t>
            </a:r>
          </a:p>
        </p:txBody>
      </p:sp>
      <p:pic>
        <p:nvPicPr>
          <p:cNvPr id="36" name="Picture 36"/>
          <p:cNvPicPr>
            <a:picLocks noChangeAspect="1"/>
          </p:cNvPicPr>
          <p:nvPr/>
        </p:nvPicPr>
        <p:blipFill>
          <a:blip r:embed="rId11"/>
          <a:stretch>
            <a:fillRect/>
          </a:stretch>
        </p:blipFill>
        <p:spPr>
          <a:xfrm>
            <a:off x="4478529" y="1515285"/>
            <a:ext cx="1806413" cy="851999"/>
          </a:xfrm>
          <a:prstGeom prst="rect">
            <a:avLst/>
          </a:prstGeom>
        </p:spPr>
      </p:pic>
      <p:pic>
        <p:nvPicPr>
          <p:cNvPr id="37" name="Picture 37"/>
          <p:cNvPicPr>
            <a:picLocks noChangeAspect="1"/>
          </p:cNvPicPr>
          <p:nvPr/>
        </p:nvPicPr>
        <p:blipFill>
          <a:blip r:embed="rId12"/>
          <a:stretch>
            <a:fillRect/>
          </a:stretch>
        </p:blipFill>
        <p:spPr>
          <a:xfrm>
            <a:off x="4478529" y="2364030"/>
            <a:ext cx="1806413" cy="851999"/>
          </a:xfrm>
          <a:prstGeom prst="rect">
            <a:avLst/>
          </a:prstGeom>
        </p:spPr>
      </p:pic>
      <p:pic>
        <p:nvPicPr>
          <p:cNvPr id="38" name="Picture 38"/>
          <p:cNvPicPr>
            <a:picLocks noChangeAspect="1"/>
          </p:cNvPicPr>
          <p:nvPr/>
        </p:nvPicPr>
        <p:blipFill>
          <a:blip r:embed="rId13"/>
          <a:stretch>
            <a:fillRect/>
          </a:stretch>
        </p:blipFill>
        <p:spPr>
          <a:xfrm>
            <a:off x="4478529" y="3196936"/>
            <a:ext cx="1806413" cy="851999"/>
          </a:xfrm>
          <a:prstGeom prst="rect">
            <a:avLst/>
          </a:prstGeom>
        </p:spPr>
      </p:pic>
      <p:pic>
        <p:nvPicPr>
          <p:cNvPr id="39" name="Picture 39"/>
          <p:cNvPicPr>
            <a:picLocks noChangeAspect="1"/>
          </p:cNvPicPr>
          <p:nvPr/>
        </p:nvPicPr>
        <p:blipFill>
          <a:blip r:embed="rId14"/>
          <a:stretch>
            <a:fillRect/>
          </a:stretch>
        </p:blipFill>
        <p:spPr>
          <a:xfrm>
            <a:off x="4478529" y="3964087"/>
            <a:ext cx="1806413" cy="851999"/>
          </a:xfrm>
          <a:prstGeom prst="rect">
            <a:avLst/>
          </a:prstGeom>
        </p:spPr>
      </p:pic>
      <p:pic>
        <p:nvPicPr>
          <p:cNvPr id="40" name="Picture 40"/>
          <p:cNvPicPr>
            <a:picLocks noChangeAspect="1"/>
          </p:cNvPicPr>
          <p:nvPr/>
        </p:nvPicPr>
        <p:blipFill>
          <a:blip r:embed="rId15"/>
          <a:stretch>
            <a:fillRect/>
          </a:stretch>
        </p:blipFill>
        <p:spPr>
          <a:xfrm>
            <a:off x="4478529" y="4718218"/>
            <a:ext cx="1806413" cy="851999"/>
          </a:xfrm>
          <a:prstGeom prst="rect">
            <a:avLst/>
          </a:prstGeom>
        </p:spPr>
      </p:pic>
      <p:pic>
        <p:nvPicPr>
          <p:cNvPr id="41" name="Picture 41"/>
          <p:cNvPicPr>
            <a:picLocks noChangeAspect="1"/>
          </p:cNvPicPr>
          <p:nvPr/>
        </p:nvPicPr>
        <p:blipFill>
          <a:blip r:embed="rId16"/>
          <a:stretch>
            <a:fillRect/>
          </a:stretch>
        </p:blipFill>
        <p:spPr>
          <a:xfrm>
            <a:off x="4478529" y="5631868"/>
            <a:ext cx="1806413" cy="851999"/>
          </a:xfrm>
          <a:prstGeom prst="rect">
            <a:avLst/>
          </a:prstGeom>
        </p:spPr>
      </p:pic>
      <p:grpSp>
        <p:nvGrpSpPr>
          <p:cNvPr id="42" name="Group 42"/>
          <p:cNvGrpSpPr/>
          <p:nvPr/>
        </p:nvGrpSpPr>
        <p:grpSpPr>
          <a:xfrm>
            <a:off x="3845514" y="1717513"/>
            <a:ext cx="193977" cy="169730"/>
            <a:chOff x="0" y="0"/>
            <a:chExt cx="812800" cy="711200"/>
          </a:xfrm>
        </p:grpSpPr>
        <p:sp>
          <p:nvSpPr>
            <p:cNvPr id="43" name="Freeform 43"/>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4BDE17"/>
            </a:solidFill>
          </p:spPr>
          <p:txBody>
            <a:bodyPr/>
            <a:lstStyle/>
            <a:p>
              <a:endParaRPr lang="en-MY" sz="933"/>
            </a:p>
          </p:txBody>
        </p:sp>
        <p:sp>
          <p:nvSpPr>
            <p:cNvPr id="44" name="TextBox 44"/>
            <p:cNvSpPr txBox="1"/>
            <p:nvPr/>
          </p:nvSpPr>
          <p:spPr>
            <a:xfrm>
              <a:off x="127000" y="339725"/>
              <a:ext cx="558800" cy="320675"/>
            </a:xfrm>
            <a:prstGeom prst="rect">
              <a:avLst/>
            </a:prstGeom>
          </p:spPr>
          <p:txBody>
            <a:bodyPr lIns="33867" tIns="33867" rIns="33867" bIns="33867" rtlCol="0" anchor="ctr"/>
            <a:lstStyle/>
            <a:p>
              <a:pPr algn="ctr">
                <a:lnSpc>
                  <a:spcPts val="1715"/>
                </a:lnSpc>
              </a:pPr>
              <a:endParaRPr sz="933"/>
            </a:p>
          </p:txBody>
        </p:sp>
      </p:grpSp>
      <p:sp>
        <p:nvSpPr>
          <p:cNvPr id="45" name="TextBox 45"/>
          <p:cNvSpPr txBox="1"/>
          <p:nvPr/>
        </p:nvSpPr>
        <p:spPr>
          <a:xfrm>
            <a:off x="1955525" y="5714119"/>
            <a:ext cx="2064916" cy="389594"/>
          </a:xfrm>
          <a:prstGeom prst="rect">
            <a:avLst/>
          </a:prstGeom>
        </p:spPr>
        <p:txBody>
          <a:bodyPr lIns="0" tIns="0" rIns="0" bIns="0" rtlCol="0" anchor="t">
            <a:spAutoFit/>
          </a:bodyPr>
          <a:lstStyle/>
          <a:p>
            <a:pPr algn="ctr">
              <a:lnSpc>
                <a:spcPts val="3056"/>
              </a:lnSpc>
              <a:spcBef>
                <a:spcPct val="0"/>
              </a:spcBef>
            </a:pPr>
            <a:r>
              <a:rPr lang="en-US" sz="2547" b="1">
                <a:latin typeface="Poppins Bold"/>
                <a:ea typeface="Poppins Bold"/>
                <a:cs typeface="Poppins Bold"/>
                <a:sym typeface="Poppins Bold"/>
              </a:rPr>
              <a:t>1,392,130 </a:t>
            </a:r>
          </a:p>
        </p:txBody>
      </p:sp>
      <p:sp>
        <p:nvSpPr>
          <p:cNvPr id="46" name="TextBox 46"/>
          <p:cNvSpPr txBox="1"/>
          <p:nvPr/>
        </p:nvSpPr>
        <p:spPr>
          <a:xfrm>
            <a:off x="6455887" y="1656394"/>
            <a:ext cx="2064916" cy="327141"/>
          </a:xfrm>
          <a:prstGeom prst="rect">
            <a:avLst/>
          </a:prstGeom>
        </p:spPr>
        <p:txBody>
          <a:bodyPr lIns="0" tIns="0" rIns="0" bIns="0" rtlCol="0" anchor="t">
            <a:spAutoFit/>
          </a:bodyPr>
          <a:lstStyle/>
          <a:p>
            <a:pPr algn="ctr">
              <a:lnSpc>
                <a:spcPts val="2576"/>
              </a:lnSpc>
              <a:spcBef>
                <a:spcPct val="0"/>
              </a:spcBef>
            </a:pPr>
            <a:r>
              <a:rPr lang="en-US" sz="2147" b="1">
                <a:latin typeface="Poppins Bold"/>
                <a:ea typeface="Poppins Bold"/>
                <a:cs typeface="Poppins Bold"/>
                <a:sym typeface="Poppins Bold"/>
              </a:rPr>
              <a:t>61,118</a:t>
            </a:r>
          </a:p>
        </p:txBody>
      </p:sp>
      <p:sp>
        <p:nvSpPr>
          <p:cNvPr id="47" name="TextBox 47"/>
          <p:cNvSpPr txBox="1"/>
          <p:nvPr/>
        </p:nvSpPr>
        <p:spPr>
          <a:xfrm>
            <a:off x="6455887" y="2490220"/>
            <a:ext cx="2064916" cy="327141"/>
          </a:xfrm>
          <a:prstGeom prst="rect">
            <a:avLst/>
          </a:prstGeom>
        </p:spPr>
        <p:txBody>
          <a:bodyPr lIns="0" tIns="0" rIns="0" bIns="0" rtlCol="0" anchor="t">
            <a:spAutoFit/>
          </a:bodyPr>
          <a:lstStyle/>
          <a:p>
            <a:pPr algn="ctr">
              <a:lnSpc>
                <a:spcPts val="2576"/>
              </a:lnSpc>
              <a:spcBef>
                <a:spcPct val="0"/>
              </a:spcBef>
            </a:pPr>
            <a:r>
              <a:rPr lang="en-US" sz="2147" b="1">
                <a:latin typeface="Poppins Bold"/>
                <a:ea typeface="Poppins Bold"/>
                <a:cs typeface="Poppins Bold"/>
                <a:sym typeface="Poppins Bold"/>
              </a:rPr>
              <a:t>11,040</a:t>
            </a:r>
          </a:p>
        </p:txBody>
      </p:sp>
      <p:sp>
        <p:nvSpPr>
          <p:cNvPr id="48" name="TextBox 48"/>
          <p:cNvSpPr txBox="1"/>
          <p:nvPr/>
        </p:nvSpPr>
        <p:spPr>
          <a:xfrm>
            <a:off x="6455887" y="3322070"/>
            <a:ext cx="2064916" cy="327141"/>
          </a:xfrm>
          <a:prstGeom prst="rect">
            <a:avLst/>
          </a:prstGeom>
        </p:spPr>
        <p:txBody>
          <a:bodyPr lIns="0" tIns="0" rIns="0" bIns="0" rtlCol="0" anchor="t">
            <a:spAutoFit/>
          </a:bodyPr>
          <a:lstStyle/>
          <a:p>
            <a:pPr algn="ctr">
              <a:lnSpc>
                <a:spcPts val="2576"/>
              </a:lnSpc>
              <a:spcBef>
                <a:spcPct val="0"/>
              </a:spcBef>
            </a:pPr>
            <a:r>
              <a:rPr lang="en-US" sz="2147" b="1">
                <a:latin typeface="Poppins Bold"/>
                <a:ea typeface="Poppins Bold"/>
                <a:cs typeface="Poppins Bold"/>
                <a:sym typeface="Poppins Bold"/>
              </a:rPr>
              <a:t>8,918</a:t>
            </a:r>
          </a:p>
        </p:txBody>
      </p:sp>
      <p:sp>
        <p:nvSpPr>
          <p:cNvPr id="49" name="TextBox 49"/>
          <p:cNvSpPr txBox="1"/>
          <p:nvPr/>
        </p:nvSpPr>
        <p:spPr>
          <a:xfrm>
            <a:off x="6455887" y="4076522"/>
            <a:ext cx="2064916" cy="327141"/>
          </a:xfrm>
          <a:prstGeom prst="rect">
            <a:avLst/>
          </a:prstGeom>
        </p:spPr>
        <p:txBody>
          <a:bodyPr lIns="0" tIns="0" rIns="0" bIns="0" rtlCol="0" anchor="t">
            <a:spAutoFit/>
          </a:bodyPr>
          <a:lstStyle/>
          <a:p>
            <a:pPr algn="ctr">
              <a:lnSpc>
                <a:spcPts val="2576"/>
              </a:lnSpc>
              <a:spcBef>
                <a:spcPct val="0"/>
              </a:spcBef>
            </a:pPr>
            <a:r>
              <a:rPr lang="en-US" sz="2147" b="1">
                <a:latin typeface="Poppins Bold"/>
                <a:ea typeface="Poppins Bold"/>
                <a:cs typeface="Poppins Bold"/>
                <a:sym typeface="Poppins Bold"/>
              </a:rPr>
              <a:t>1,386</a:t>
            </a:r>
          </a:p>
        </p:txBody>
      </p:sp>
      <p:sp>
        <p:nvSpPr>
          <p:cNvPr id="50" name="TextBox 50"/>
          <p:cNvSpPr txBox="1"/>
          <p:nvPr/>
        </p:nvSpPr>
        <p:spPr>
          <a:xfrm>
            <a:off x="6455887" y="4832172"/>
            <a:ext cx="2064916" cy="327141"/>
          </a:xfrm>
          <a:prstGeom prst="rect">
            <a:avLst/>
          </a:prstGeom>
        </p:spPr>
        <p:txBody>
          <a:bodyPr lIns="0" tIns="0" rIns="0" bIns="0" rtlCol="0" anchor="t">
            <a:spAutoFit/>
          </a:bodyPr>
          <a:lstStyle/>
          <a:p>
            <a:pPr algn="ctr">
              <a:lnSpc>
                <a:spcPts val="2576"/>
              </a:lnSpc>
              <a:spcBef>
                <a:spcPct val="0"/>
              </a:spcBef>
            </a:pPr>
            <a:r>
              <a:rPr lang="en-US" sz="2147" b="1">
                <a:latin typeface="Poppins Bold"/>
                <a:ea typeface="Poppins Bold"/>
                <a:cs typeface="Poppins Bold"/>
                <a:sym typeface="Poppins Bold"/>
              </a:rPr>
              <a:t>2</a:t>
            </a:r>
          </a:p>
        </p:txBody>
      </p:sp>
      <p:grpSp>
        <p:nvGrpSpPr>
          <p:cNvPr id="51" name="Group 51"/>
          <p:cNvGrpSpPr/>
          <p:nvPr/>
        </p:nvGrpSpPr>
        <p:grpSpPr>
          <a:xfrm>
            <a:off x="3845514" y="3418180"/>
            <a:ext cx="193977" cy="169730"/>
            <a:chOff x="0" y="0"/>
            <a:chExt cx="812800" cy="711200"/>
          </a:xfrm>
        </p:grpSpPr>
        <p:sp>
          <p:nvSpPr>
            <p:cNvPr id="52" name="Freeform 52"/>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4BDE17"/>
            </a:solidFill>
          </p:spPr>
          <p:txBody>
            <a:bodyPr/>
            <a:lstStyle/>
            <a:p>
              <a:endParaRPr lang="en-MY" sz="933"/>
            </a:p>
          </p:txBody>
        </p:sp>
        <p:sp>
          <p:nvSpPr>
            <p:cNvPr id="53" name="TextBox 53"/>
            <p:cNvSpPr txBox="1"/>
            <p:nvPr/>
          </p:nvSpPr>
          <p:spPr>
            <a:xfrm>
              <a:off x="127000" y="339725"/>
              <a:ext cx="558800" cy="320675"/>
            </a:xfrm>
            <a:prstGeom prst="rect">
              <a:avLst/>
            </a:prstGeom>
          </p:spPr>
          <p:txBody>
            <a:bodyPr lIns="33867" tIns="33867" rIns="33867" bIns="33867" rtlCol="0" anchor="ctr"/>
            <a:lstStyle/>
            <a:p>
              <a:pPr algn="ctr">
                <a:lnSpc>
                  <a:spcPts val="1715"/>
                </a:lnSpc>
              </a:pPr>
              <a:endParaRPr sz="933"/>
            </a:p>
          </p:txBody>
        </p:sp>
      </p:grpSp>
      <p:grpSp>
        <p:nvGrpSpPr>
          <p:cNvPr id="54" name="Group 54"/>
          <p:cNvGrpSpPr/>
          <p:nvPr/>
        </p:nvGrpSpPr>
        <p:grpSpPr>
          <a:xfrm>
            <a:off x="3845514" y="4165632"/>
            <a:ext cx="193977" cy="169730"/>
            <a:chOff x="0" y="0"/>
            <a:chExt cx="812800" cy="711200"/>
          </a:xfrm>
        </p:grpSpPr>
        <p:sp>
          <p:nvSpPr>
            <p:cNvPr id="55" name="Freeform 55"/>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4BDE17"/>
            </a:solidFill>
          </p:spPr>
          <p:txBody>
            <a:bodyPr/>
            <a:lstStyle/>
            <a:p>
              <a:endParaRPr lang="en-MY" sz="933"/>
            </a:p>
          </p:txBody>
        </p:sp>
        <p:sp>
          <p:nvSpPr>
            <p:cNvPr id="56" name="TextBox 56"/>
            <p:cNvSpPr txBox="1"/>
            <p:nvPr/>
          </p:nvSpPr>
          <p:spPr>
            <a:xfrm>
              <a:off x="127000" y="339725"/>
              <a:ext cx="558800" cy="320675"/>
            </a:xfrm>
            <a:prstGeom prst="rect">
              <a:avLst/>
            </a:prstGeom>
          </p:spPr>
          <p:txBody>
            <a:bodyPr lIns="33867" tIns="33867" rIns="33867" bIns="33867" rtlCol="0" anchor="ctr"/>
            <a:lstStyle/>
            <a:p>
              <a:pPr algn="ctr">
                <a:lnSpc>
                  <a:spcPts val="1715"/>
                </a:lnSpc>
              </a:pPr>
              <a:endParaRPr sz="933"/>
            </a:p>
          </p:txBody>
        </p:sp>
      </p:grpSp>
      <p:grpSp>
        <p:nvGrpSpPr>
          <p:cNvPr id="57" name="Group 57"/>
          <p:cNvGrpSpPr/>
          <p:nvPr/>
        </p:nvGrpSpPr>
        <p:grpSpPr>
          <a:xfrm>
            <a:off x="3845514" y="4915582"/>
            <a:ext cx="193977" cy="169730"/>
            <a:chOff x="0" y="0"/>
            <a:chExt cx="812800" cy="711200"/>
          </a:xfrm>
        </p:grpSpPr>
        <p:sp>
          <p:nvSpPr>
            <p:cNvPr id="58" name="Freeform 58"/>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4BDE17"/>
            </a:solidFill>
          </p:spPr>
          <p:txBody>
            <a:bodyPr/>
            <a:lstStyle/>
            <a:p>
              <a:endParaRPr lang="en-MY" sz="933"/>
            </a:p>
          </p:txBody>
        </p:sp>
        <p:sp>
          <p:nvSpPr>
            <p:cNvPr id="59" name="TextBox 59"/>
            <p:cNvSpPr txBox="1"/>
            <p:nvPr/>
          </p:nvSpPr>
          <p:spPr>
            <a:xfrm>
              <a:off x="127000" y="339725"/>
              <a:ext cx="558800" cy="320675"/>
            </a:xfrm>
            <a:prstGeom prst="rect">
              <a:avLst/>
            </a:prstGeom>
          </p:spPr>
          <p:txBody>
            <a:bodyPr lIns="33867" tIns="33867" rIns="33867" bIns="33867" rtlCol="0" anchor="ctr"/>
            <a:lstStyle/>
            <a:p>
              <a:pPr algn="ctr">
                <a:lnSpc>
                  <a:spcPts val="1715"/>
                </a:lnSpc>
              </a:pPr>
              <a:endParaRPr sz="933"/>
            </a:p>
          </p:txBody>
        </p:sp>
      </p:grpSp>
      <p:grpSp>
        <p:nvGrpSpPr>
          <p:cNvPr id="60" name="Group 60"/>
          <p:cNvGrpSpPr/>
          <p:nvPr/>
        </p:nvGrpSpPr>
        <p:grpSpPr>
          <a:xfrm>
            <a:off x="3845514" y="5828419"/>
            <a:ext cx="193977" cy="169730"/>
            <a:chOff x="0" y="0"/>
            <a:chExt cx="812800" cy="711200"/>
          </a:xfrm>
        </p:grpSpPr>
        <p:sp>
          <p:nvSpPr>
            <p:cNvPr id="61" name="Freeform 61"/>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4BDE17"/>
            </a:solidFill>
          </p:spPr>
          <p:txBody>
            <a:bodyPr/>
            <a:lstStyle/>
            <a:p>
              <a:endParaRPr lang="en-MY" sz="933"/>
            </a:p>
          </p:txBody>
        </p:sp>
        <p:sp>
          <p:nvSpPr>
            <p:cNvPr id="62" name="TextBox 62"/>
            <p:cNvSpPr txBox="1"/>
            <p:nvPr/>
          </p:nvSpPr>
          <p:spPr>
            <a:xfrm>
              <a:off x="127000" y="339725"/>
              <a:ext cx="558800" cy="320675"/>
            </a:xfrm>
            <a:prstGeom prst="rect">
              <a:avLst/>
            </a:prstGeom>
          </p:spPr>
          <p:txBody>
            <a:bodyPr lIns="33867" tIns="33867" rIns="33867" bIns="33867" rtlCol="0" anchor="ctr"/>
            <a:lstStyle/>
            <a:p>
              <a:pPr algn="ctr">
                <a:lnSpc>
                  <a:spcPts val="1715"/>
                </a:lnSpc>
              </a:pPr>
              <a:endParaRPr sz="933"/>
            </a:p>
          </p:txBody>
        </p:sp>
      </p:grpSp>
      <p:grpSp>
        <p:nvGrpSpPr>
          <p:cNvPr id="63" name="Group 63"/>
          <p:cNvGrpSpPr/>
          <p:nvPr/>
        </p:nvGrpSpPr>
        <p:grpSpPr>
          <a:xfrm>
            <a:off x="8326826" y="3392442"/>
            <a:ext cx="193977" cy="169730"/>
            <a:chOff x="0" y="0"/>
            <a:chExt cx="812800" cy="711200"/>
          </a:xfrm>
        </p:grpSpPr>
        <p:sp>
          <p:nvSpPr>
            <p:cNvPr id="64" name="Freeform 64"/>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4BDE17"/>
            </a:solidFill>
          </p:spPr>
          <p:txBody>
            <a:bodyPr/>
            <a:lstStyle/>
            <a:p>
              <a:endParaRPr lang="en-MY" sz="933"/>
            </a:p>
          </p:txBody>
        </p:sp>
        <p:sp>
          <p:nvSpPr>
            <p:cNvPr id="65" name="TextBox 65"/>
            <p:cNvSpPr txBox="1"/>
            <p:nvPr/>
          </p:nvSpPr>
          <p:spPr>
            <a:xfrm>
              <a:off x="127000" y="339725"/>
              <a:ext cx="558800" cy="320675"/>
            </a:xfrm>
            <a:prstGeom prst="rect">
              <a:avLst/>
            </a:prstGeom>
          </p:spPr>
          <p:txBody>
            <a:bodyPr lIns="33867" tIns="33867" rIns="33867" bIns="33867" rtlCol="0" anchor="ctr"/>
            <a:lstStyle/>
            <a:p>
              <a:pPr algn="ctr">
                <a:lnSpc>
                  <a:spcPts val="1715"/>
                </a:lnSpc>
              </a:pPr>
              <a:endParaRPr sz="933"/>
            </a:p>
          </p:txBody>
        </p:sp>
      </p:grpSp>
      <p:grpSp>
        <p:nvGrpSpPr>
          <p:cNvPr id="66" name="Group 66"/>
          <p:cNvGrpSpPr/>
          <p:nvPr/>
        </p:nvGrpSpPr>
        <p:grpSpPr>
          <a:xfrm>
            <a:off x="8326826" y="4165632"/>
            <a:ext cx="193977" cy="169730"/>
            <a:chOff x="0" y="0"/>
            <a:chExt cx="812800" cy="711200"/>
          </a:xfrm>
        </p:grpSpPr>
        <p:sp>
          <p:nvSpPr>
            <p:cNvPr id="67" name="Freeform 67"/>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4BDE17"/>
            </a:solidFill>
          </p:spPr>
          <p:txBody>
            <a:bodyPr/>
            <a:lstStyle/>
            <a:p>
              <a:endParaRPr lang="en-MY" sz="933"/>
            </a:p>
          </p:txBody>
        </p:sp>
        <p:sp>
          <p:nvSpPr>
            <p:cNvPr id="68" name="TextBox 68"/>
            <p:cNvSpPr txBox="1"/>
            <p:nvPr/>
          </p:nvSpPr>
          <p:spPr>
            <a:xfrm>
              <a:off x="127000" y="339725"/>
              <a:ext cx="558800" cy="320675"/>
            </a:xfrm>
            <a:prstGeom prst="rect">
              <a:avLst/>
            </a:prstGeom>
          </p:spPr>
          <p:txBody>
            <a:bodyPr lIns="33867" tIns="33867" rIns="33867" bIns="33867" rtlCol="0" anchor="ctr"/>
            <a:lstStyle/>
            <a:p>
              <a:pPr algn="ctr">
                <a:lnSpc>
                  <a:spcPts val="1715"/>
                </a:lnSpc>
              </a:pPr>
              <a:endParaRPr sz="933"/>
            </a:p>
          </p:txBody>
        </p:sp>
      </p:grpSp>
      <p:grpSp>
        <p:nvGrpSpPr>
          <p:cNvPr id="69" name="Group 69"/>
          <p:cNvGrpSpPr/>
          <p:nvPr/>
        </p:nvGrpSpPr>
        <p:grpSpPr>
          <a:xfrm>
            <a:off x="10760274" y="4165632"/>
            <a:ext cx="193977" cy="169730"/>
            <a:chOff x="0" y="0"/>
            <a:chExt cx="812800" cy="711200"/>
          </a:xfrm>
        </p:grpSpPr>
        <p:sp>
          <p:nvSpPr>
            <p:cNvPr id="70" name="Freeform 70"/>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4BDE17"/>
            </a:solidFill>
          </p:spPr>
          <p:txBody>
            <a:bodyPr/>
            <a:lstStyle/>
            <a:p>
              <a:endParaRPr lang="en-MY" sz="933"/>
            </a:p>
          </p:txBody>
        </p:sp>
        <p:sp>
          <p:nvSpPr>
            <p:cNvPr id="71" name="TextBox 71"/>
            <p:cNvSpPr txBox="1"/>
            <p:nvPr/>
          </p:nvSpPr>
          <p:spPr>
            <a:xfrm>
              <a:off x="127000" y="339725"/>
              <a:ext cx="558800" cy="320675"/>
            </a:xfrm>
            <a:prstGeom prst="rect">
              <a:avLst/>
            </a:prstGeom>
          </p:spPr>
          <p:txBody>
            <a:bodyPr lIns="33867" tIns="33867" rIns="33867" bIns="33867" rtlCol="0" anchor="ctr"/>
            <a:lstStyle/>
            <a:p>
              <a:pPr algn="ctr">
                <a:lnSpc>
                  <a:spcPts val="1715"/>
                </a:lnSpc>
              </a:pPr>
              <a:endParaRPr sz="933"/>
            </a:p>
          </p:txBody>
        </p:sp>
      </p:grpSp>
      <p:grpSp>
        <p:nvGrpSpPr>
          <p:cNvPr id="72" name="Group 72"/>
          <p:cNvGrpSpPr/>
          <p:nvPr/>
        </p:nvGrpSpPr>
        <p:grpSpPr>
          <a:xfrm rot="-10800000">
            <a:off x="3845514" y="2571915"/>
            <a:ext cx="193977" cy="169730"/>
            <a:chOff x="0" y="0"/>
            <a:chExt cx="812800" cy="711200"/>
          </a:xfrm>
        </p:grpSpPr>
        <p:sp>
          <p:nvSpPr>
            <p:cNvPr id="73" name="Freeform 73"/>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EC1C24"/>
            </a:solidFill>
          </p:spPr>
          <p:txBody>
            <a:bodyPr/>
            <a:lstStyle/>
            <a:p>
              <a:endParaRPr lang="en-MY" sz="933"/>
            </a:p>
          </p:txBody>
        </p:sp>
        <p:sp>
          <p:nvSpPr>
            <p:cNvPr id="74" name="TextBox 74"/>
            <p:cNvSpPr txBox="1"/>
            <p:nvPr/>
          </p:nvSpPr>
          <p:spPr>
            <a:xfrm>
              <a:off x="127000" y="339725"/>
              <a:ext cx="558800" cy="320675"/>
            </a:xfrm>
            <a:prstGeom prst="rect">
              <a:avLst/>
            </a:prstGeom>
          </p:spPr>
          <p:txBody>
            <a:bodyPr lIns="33867" tIns="33867" rIns="33867" bIns="33867" rtlCol="0" anchor="ctr"/>
            <a:lstStyle/>
            <a:p>
              <a:pPr algn="ctr">
                <a:lnSpc>
                  <a:spcPts val="1715"/>
                </a:lnSpc>
              </a:pPr>
              <a:endParaRPr sz="933"/>
            </a:p>
          </p:txBody>
        </p:sp>
      </p:grpSp>
      <p:grpSp>
        <p:nvGrpSpPr>
          <p:cNvPr id="75" name="Group 75"/>
          <p:cNvGrpSpPr/>
          <p:nvPr/>
        </p:nvGrpSpPr>
        <p:grpSpPr>
          <a:xfrm rot="-10800000">
            <a:off x="8326826" y="1746154"/>
            <a:ext cx="193977" cy="169730"/>
            <a:chOff x="0" y="0"/>
            <a:chExt cx="812800" cy="711200"/>
          </a:xfrm>
        </p:grpSpPr>
        <p:sp>
          <p:nvSpPr>
            <p:cNvPr id="76" name="Freeform 76"/>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EC1C24"/>
            </a:solidFill>
          </p:spPr>
          <p:txBody>
            <a:bodyPr/>
            <a:lstStyle/>
            <a:p>
              <a:endParaRPr lang="en-MY" sz="933"/>
            </a:p>
          </p:txBody>
        </p:sp>
        <p:sp>
          <p:nvSpPr>
            <p:cNvPr id="77" name="TextBox 77"/>
            <p:cNvSpPr txBox="1"/>
            <p:nvPr/>
          </p:nvSpPr>
          <p:spPr>
            <a:xfrm>
              <a:off x="127000" y="339725"/>
              <a:ext cx="558800" cy="320675"/>
            </a:xfrm>
            <a:prstGeom prst="rect">
              <a:avLst/>
            </a:prstGeom>
          </p:spPr>
          <p:txBody>
            <a:bodyPr lIns="33867" tIns="33867" rIns="33867" bIns="33867" rtlCol="0" anchor="ctr"/>
            <a:lstStyle/>
            <a:p>
              <a:pPr algn="ctr">
                <a:lnSpc>
                  <a:spcPts val="1715"/>
                </a:lnSpc>
              </a:pPr>
              <a:endParaRPr sz="933"/>
            </a:p>
          </p:txBody>
        </p:sp>
      </p:grpSp>
      <p:grpSp>
        <p:nvGrpSpPr>
          <p:cNvPr id="78" name="Group 78"/>
          <p:cNvGrpSpPr/>
          <p:nvPr/>
        </p:nvGrpSpPr>
        <p:grpSpPr>
          <a:xfrm rot="-10800000">
            <a:off x="8326826" y="4921932"/>
            <a:ext cx="193977" cy="169730"/>
            <a:chOff x="0" y="0"/>
            <a:chExt cx="812800" cy="711200"/>
          </a:xfrm>
        </p:grpSpPr>
        <p:sp>
          <p:nvSpPr>
            <p:cNvPr id="79" name="Freeform 79"/>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EC1C24"/>
            </a:solidFill>
          </p:spPr>
          <p:txBody>
            <a:bodyPr/>
            <a:lstStyle/>
            <a:p>
              <a:endParaRPr lang="en-MY" sz="933"/>
            </a:p>
          </p:txBody>
        </p:sp>
        <p:sp>
          <p:nvSpPr>
            <p:cNvPr id="80" name="TextBox 80"/>
            <p:cNvSpPr txBox="1"/>
            <p:nvPr/>
          </p:nvSpPr>
          <p:spPr>
            <a:xfrm>
              <a:off x="127000" y="339725"/>
              <a:ext cx="558800" cy="320675"/>
            </a:xfrm>
            <a:prstGeom prst="rect">
              <a:avLst/>
            </a:prstGeom>
          </p:spPr>
          <p:txBody>
            <a:bodyPr lIns="33867" tIns="33867" rIns="33867" bIns="33867" rtlCol="0" anchor="ctr"/>
            <a:lstStyle/>
            <a:p>
              <a:pPr algn="ctr">
                <a:lnSpc>
                  <a:spcPts val="1715"/>
                </a:lnSpc>
              </a:pPr>
              <a:endParaRPr sz="933"/>
            </a:p>
          </p:txBody>
        </p:sp>
      </p:grpSp>
      <p:grpSp>
        <p:nvGrpSpPr>
          <p:cNvPr id="81" name="Group 81"/>
          <p:cNvGrpSpPr/>
          <p:nvPr/>
        </p:nvGrpSpPr>
        <p:grpSpPr>
          <a:xfrm rot="-10800000">
            <a:off x="8520803" y="5828419"/>
            <a:ext cx="193977" cy="169730"/>
            <a:chOff x="0" y="0"/>
            <a:chExt cx="812800" cy="711200"/>
          </a:xfrm>
        </p:grpSpPr>
        <p:sp>
          <p:nvSpPr>
            <p:cNvPr id="82" name="Freeform 82"/>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EC1C24"/>
            </a:solidFill>
          </p:spPr>
          <p:txBody>
            <a:bodyPr/>
            <a:lstStyle/>
            <a:p>
              <a:endParaRPr lang="en-MY" sz="933"/>
            </a:p>
          </p:txBody>
        </p:sp>
        <p:sp>
          <p:nvSpPr>
            <p:cNvPr id="83" name="TextBox 83"/>
            <p:cNvSpPr txBox="1"/>
            <p:nvPr/>
          </p:nvSpPr>
          <p:spPr>
            <a:xfrm>
              <a:off x="127000" y="339725"/>
              <a:ext cx="558800" cy="320675"/>
            </a:xfrm>
            <a:prstGeom prst="rect">
              <a:avLst/>
            </a:prstGeom>
          </p:spPr>
          <p:txBody>
            <a:bodyPr lIns="33867" tIns="33867" rIns="33867" bIns="33867" rtlCol="0" anchor="ctr"/>
            <a:lstStyle/>
            <a:p>
              <a:pPr algn="ctr">
                <a:lnSpc>
                  <a:spcPts val="1715"/>
                </a:lnSpc>
              </a:pPr>
              <a:endParaRPr sz="933"/>
            </a:p>
          </p:txBody>
        </p:sp>
      </p:grpSp>
      <p:grpSp>
        <p:nvGrpSpPr>
          <p:cNvPr id="84" name="Group 84"/>
          <p:cNvGrpSpPr/>
          <p:nvPr/>
        </p:nvGrpSpPr>
        <p:grpSpPr>
          <a:xfrm rot="-10800000">
            <a:off x="10760274" y="1704813"/>
            <a:ext cx="193977" cy="169730"/>
            <a:chOff x="0" y="0"/>
            <a:chExt cx="812800" cy="711200"/>
          </a:xfrm>
        </p:grpSpPr>
        <p:sp>
          <p:nvSpPr>
            <p:cNvPr id="85" name="Freeform 85"/>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EC1C24"/>
            </a:solidFill>
          </p:spPr>
          <p:txBody>
            <a:bodyPr/>
            <a:lstStyle/>
            <a:p>
              <a:endParaRPr lang="en-MY" sz="933"/>
            </a:p>
          </p:txBody>
        </p:sp>
        <p:sp>
          <p:nvSpPr>
            <p:cNvPr id="86" name="TextBox 86"/>
            <p:cNvSpPr txBox="1"/>
            <p:nvPr/>
          </p:nvSpPr>
          <p:spPr>
            <a:xfrm>
              <a:off x="127000" y="339725"/>
              <a:ext cx="558800" cy="320675"/>
            </a:xfrm>
            <a:prstGeom prst="rect">
              <a:avLst/>
            </a:prstGeom>
          </p:spPr>
          <p:txBody>
            <a:bodyPr lIns="33867" tIns="33867" rIns="33867" bIns="33867" rtlCol="0" anchor="ctr"/>
            <a:lstStyle/>
            <a:p>
              <a:pPr algn="ctr">
                <a:lnSpc>
                  <a:spcPts val="1715"/>
                </a:lnSpc>
              </a:pPr>
              <a:endParaRPr sz="933"/>
            </a:p>
          </p:txBody>
        </p:sp>
      </p:grpSp>
      <p:grpSp>
        <p:nvGrpSpPr>
          <p:cNvPr id="87" name="Group 87"/>
          <p:cNvGrpSpPr/>
          <p:nvPr/>
        </p:nvGrpSpPr>
        <p:grpSpPr>
          <a:xfrm rot="-10800000">
            <a:off x="10760274" y="2586330"/>
            <a:ext cx="193977" cy="169730"/>
            <a:chOff x="0" y="0"/>
            <a:chExt cx="812800" cy="711200"/>
          </a:xfrm>
        </p:grpSpPr>
        <p:sp>
          <p:nvSpPr>
            <p:cNvPr id="88" name="Freeform 88"/>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EC1C24"/>
            </a:solidFill>
          </p:spPr>
          <p:txBody>
            <a:bodyPr/>
            <a:lstStyle/>
            <a:p>
              <a:endParaRPr lang="en-MY" sz="933"/>
            </a:p>
          </p:txBody>
        </p:sp>
        <p:sp>
          <p:nvSpPr>
            <p:cNvPr id="89" name="TextBox 89"/>
            <p:cNvSpPr txBox="1"/>
            <p:nvPr/>
          </p:nvSpPr>
          <p:spPr>
            <a:xfrm>
              <a:off x="127000" y="339725"/>
              <a:ext cx="558800" cy="320675"/>
            </a:xfrm>
            <a:prstGeom prst="rect">
              <a:avLst/>
            </a:prstGeom>
          </p:spPr>
          <p:txBody>
            <a:bodyPr lIns="33867" tIns="33867" rIns="33867" bIns="33867" rtlCol="0" anchor="ctr"/>
            <a:lstStyle/>
            <a:p>
              <a:pPr algn="ctr">
                <a:lnSpc>
                  <a:spcPts val="1715"/>
                </a:lnSpc>
              </a:pPr>
              <a:endParaRPr sz="933"/>
            </a:p>
          </p:txBody>
        </p:sp>
      </p:grpSp>
      <p:grpSp>
        <p:nvGrpSpPr>
          <p:cNvPr id="90" name="Group 90"/>
          <p:cNvGrpSpPr/>
          <p:nvPr/>
        </p:nvGrpSpPr>
        <p:grpSpPr>
          <a:xfrm rot="-10800000">
            <a:off x="10760274" y="3411492"/>
            <a:ext cx="193977" cy="169730"/>
            <a:chOff x="0" y="0"/>
            <a:chExt cx="812800" cy="711200"/>
          </a:xfrm>
        </p:grpSpPr>
        <p:sp>
          <p:nvSpPr>
            <p:cNvPr id="91" name="Freeform 91"/>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EC1C24"/>
            </a:solidFill>
          </p:spPr>
          <p:txBody>
            <a:bodyPr/>
            <a:lstStyle/>
            <a:p>
              <a:endParaRPr lang="en-MY" sz="933"/>
            </a:p>
          </p:txBody>
        </p:sp>
        <p:sp>
          <p:nvSpPr>
            <p:cNvPr id="92" name="TextBox 92"/>
            <p:cNvSpPr txBox="1"/>
            <p:nvPr/>
          </p:nvSpPr>
          <p:spPr>
            <a:xfrm>
              <a:off x="127000" y="339725"/>
              <a:ext cx="558800" cy="320675"/>
            </a:xfrm>
            <a:prstGeom prst="rect">
              <a:avLst/>
            </a:prstGeom>
          </p:spPr>
          <p:txBody>
            <a:bodyPr lIns="33867" tIns="33867" rIns="33867" bIns="33867" rtlCol="0" anchor="ctr"/>
            <a:lstStyle/>
            <a:p>
              <a:pPr algn="ctr">
                <a:lnSpc>
                  <a:spcPts val="1715"/>
                </a:lnSpc>
              </a:pPr>
              <a:endParaRPr sz="933"/>
            </a:p>
          </p:txBody>
        </p:sp>
      </p:grpSp>
      <p:grpSp>
        <p:nvGrpSpPr>
          <p:cNvPr id="93" name="Group 93"/>
          <p:cNvGrpSpPr/>
          <p:nvPr/>
        </p:nvGrpSpPr>
        <p:grpSpPr>
          <a:xfrm rot="-10800000">
            <a:off x="10760274" y="4928282"/>
            <a:ext cx="193977" cy="169730"/>
            <a:chOff x="0" y="0"/>
            <a:chExt cx="812800" cy="711200"/>
          </a:xfrm>
        </p:grpSpPr>
        <p:sp>
          <p:nvSpPr>
            <p:cNvPr id="94" name="Freeform 94"/>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EC1C24"/>
            </a:solidFill>
          </p:spPr>
          <p:txBody>
            <a:bodyPr/>
            <a:lstStyle/>
            <a:p>
              <a:endParaRPr lang="en-MY" sz="933"/>
            </a:p>
          </p:txBody>
        </p:sp>
        <p:sp>
          <p:nvSpPr>
            <p:cNvPr id="95" name="TextBox 95"/>
            <p:cNvSpPr txBox="1"/>
            <p:nvPr/>
          </p:nvSpPr>
          <p:spPr>
            <a:xfrm>
              <a:off x="127000" y="339725"/>
              <a:ext cx="558800" cy="320675"/>
            </a:xfrm>
            <a:prstGeom prst="rect">
              <a:avLst/>
            </a:prstGeom>
          </p:spPr>
          <p:txBody>
            <a:bodyPr lIns="33867" tIns="33867" rIns="33867" bIns="33867" rtlCol="0" anchor="ctr"/>
            <a:lstStyle/>
            <a:p>
              <a:pPr algn="ctr">
                <a:lnSpc>
                  <a:spcPts val="1715"/>
                </a:lnSpc>
              </a:pPr>
              <a:endParaRPr sz="933"/>
            </a:p>
          </p:txBody>
        </p:sp>
      </p:grpSp>
      <p:grpSp>
        <p:nvGrpSpPr>
          <p:cNvPr id="96" name="Group 96"/>
          <p:cNvGrpSpPr/>
          <p:nvPr/>
        </p:nvGrpSpPr>
        <p:grpSpPr>
          <a:xfrm rot="-10800000">
            <a:off x="11204446" y="5828419"/>
            <a:ext cx="193977" cy="169730"/>
            <a:chOff x="0" y="0"/>
            <a:chExt cx="812800" cy="711200"/>
          </a:xfrm>
        </p:grpSpPr>
        <p:sp>
          <p:nvSpPr>
            <p:cNvPr id="97" name="Freeform 97"/>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EC1C24"/>
            </a:solidFill>
          </p:spPr>
          <p:txBody>
            <a:bodyPr/>
            <a:lstStyle/>
            <a:p>
              <a:endParaRPr lang="en-MY" sz="933"/>
            </a:p>
          </p:txBody>
        </p:sp>
        <p:sp>
          <p:nvSpPr>
            <p:cNvPr id="98" name="TextBox 98"/>
            <p:cNvSpPr txBox="1"/>
            <p:nvPr/>
          </p:nvSpPr>
          <p:spPr>
            <a:xfrm>
              <a:off x="127000" y="339725"/>
              <a:ext cx="558800" cy="320675"/>
            </a:xfrm>
            <a:prstGeom prst="rect">
              <a:avLst/>
            </a:prstGeom>
          </p:spPr>
          <p:txBody>
            <a:bodyPr lIns="33867" tIns="33867" rIns="33867" bIns="33867" rtlCol="0" anchor="ctr"/>
            <a:lstStyle/>
            <a:p>
              <a:pPr algn="ctr">
                <a:lnSpc>
                  <a:spcPts val="1715"/>
                </a:lnSpc>
              </a:pPr>
              <a:endParaRPr sz="933"/>
            </a:p>
          </p:txBody>
        </p:sp>
      </p:grpSp>
      <p:sp>
        <p:nvSpPr>
          <p:cNvPr id="99" name="TextBox 99"/>
          <p:cNvSpPr txBox="1"/>
          <p:nvPr/>
        </p:nvSpPr>
        <p:spPr>
          <a:xfrm>
            <a:off x="2430116" y="1102489"/>
            <a:ext cx="1623735" cy="238270"/>
          </a:xfrm>
          <a:prstGeom prst="rect">
            <a:avLst/>
          </a:prstGeom>
        </p:spPr>
        <p:txBody>
          <a:bodyPr lIns="0" tIns="0" rIns="0" bIns="0" rtlCol="0" anchor="t">
            <a:spAutoFit/>
          </a:bodyPr>
          <a:lstStyle/>
          <a:p>
            <a:pPr algn="ctr">
              <a:lnSpc>
                <a:spcPts val="1856"/>
              </a:lnSpc>
              <a:spcBef>
                <a:spcPct val="0"/>
              </a:spcBef>
            </a:pPr>
            <a:r>
              <a:rPr lang="en-US" sz="1547" b="1" dirty="0" err="1">
                <a:latin typeface="Poppins Bold"/>
                <a:ea typeface="Poppins Bold"/>
                <a:cs typeface="Poppins Bold"/>
                <a:sym typeface="Poppins Bold"/>
              </a:rPr>
              <a:t>Metrik</a:t>
            </a:r>
            <a:r>
              <a:rPr lang="en-US" sz="1547" b="1" dirty="0">
                <a:latin typeface="Poppins Bold"/>
                <a:ea typeface="Poppins Bold"/>
                <a:cs typeface="Poppins Bold"/>
                <a:sym typeface="Poppins Bold"/>
              </a:rPr>
              <a:t> Tan </a:t>
            </a:r>
          </a:p>
        </p:txBody>
      </p:sp>
      <p:sp>
        <p:nvSpPr>
          <p:cNvPr id="100" name="Freeform 100"/>
          <p:cNvSpPr/>
          <p:nvPr/>
        </p:nvSpPr>
        <p:spPr>
          <a:xfrm>
            <a:off x="2200320" y="1021616"/>
            <a:ext cx="421493" cy="407698"/>
          </a:xfrm>
          <a:custGeom>
            <a:avLst/>
            <a:gdLst/>
            <a:ahLst/>
            <a:cxnLst/>
            <a:rect l="l" t="t" r="r" b="b"/>
            <a:pathLst>
              <a:path w="632239" h="611547">
                <a:moveTo>
                  <a:pt x="0" y="0"/>
                </a:moveTo>
                <a:lnTo>
                  <a:pt x="632239" y="0"/>
                </a:lnTo>
                <a:lnTo>
                  <a:pt x="632239" y="611547"/>
                </a:lnTo>
                <a:lnTo>
                  <a:pt x="0" y="61154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MY" sz="933"/>
          </a:p>
        </p:txBody>
      </p:sp>
      <p:sp>
        <p:nvSpPr>
          <p:cNvPr id="101" name="Freeform 101"/>
          <p:cNvSpPr/>
          <p:nvPr/>
        </p:nvSpPr>
        <p:spPr>
          <a:xfrm>
            <a:off x="4512538" y="987467"/>
            <a:ext cx="356322" cy="356322"/>
          </a:xfrm>
          <a:custGeom>
            <a:avLst/>
            <a:gdLst/>
            <a:ahLst/>
            <a:cxnLst/>
            <a:rect l="l" t="t" r="r" b="b"/>
            <a:pathLst>
              <a:path w="534483" h="534483">
                <a:moveTo>
                  <a:pt x="0" y="0"/>
                </a:moveTo>
                <a:lnTo>
                  <a:pt x="534483" y="0"/>
                </a:lnTo>
                <a:lnTo>
                  <a:pt x="534483" y="534483"/>
                </a:lnTo>
                <a:lnTo>
                  <a:pt x="0" y="534483"/>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MY" sz="933"/>
          </a:p>
        </p:txBody>
      </p:sp>
      <p:sp>
        <p:nvSpPr>
          <p:cNvPr id="102" name="TextBox 102"/>
          <p:cNvSpPr txBox="1"/>
          <p:nvPr/>
        </p:nvSpPr>
        <p:spPr>
          <a:xfrm>
            <a:off x="2175723" y="3608614"/>
            <a:ext cx="2064916" cy="327141"/>
          </a:xfrm>
          <a:prstGeom prst="rect">
            <a:avLst/>
          </a:prstGeom>
        </p:spPr>
        <p:txBody>
          <a:bodyPr lIns="0" tIns="0" rIns="0" bIns="0" rtlCol="0" anchor="t">
            <a:spAutoFit/>
          </a:bodyPr>
          <a:lstStyle/>
          <a:p>
            <a:pPr algn="ctr">
              <a:lnSpc>
                <a:spcPts val="2576"/>
              </a:lnSpc>
              <a:spcBef>
                <a:spcPct val="0"/>
              </a:spcBef>
            </a:pPr>
            <a:r>
              <a:rPr lang="en-US" sz="2147" b="1">
                <a:solidFill>
                  <a:srgbClr val="FF3131"/>
                </a:solidFill>
                <a:latin typeface="Poppins Bold"/>
                <a:ea typeface="Poppins Bold"/>
                <a:cs typeface="Poppins Bold"/>
                <a:sym typeface="Poppins Bold"/>
              </a:rPr>
              <a:t>384,851</a:t>
            </a:r>
          </a:p>
        </p:txBody>
      </p:sp>
      <p:sp>
        <p:nvSpPr>
          <p:cNvPr id="103" name="TextBox 103"/>
          <p:cNvSpPr txBox="1"/>
          <p:nvPr/>
        </p:nvSpPr>
        <p:spPr>
          <a:xfrm>
            <a:off x="2175723" y="5129919"/>
            <a:ext cx="2064916" cy="327141"/>
          </a:xfrm>
          <a:prstGeom prst="rect">
            <a:avLst/>
          </a:prstGeom>
        </p:spPr>
        <p:txBody>
          <a:bodyPr lIns="0" tIns="0" rIns="0" bIns="0" rtlCol="0" anchor="t">
            <a:spAutoFit/>
          </a:bodyPr>
          <a:lstStyle/>
          <a:p>
            <a:pPr algn="ctr">
              <a:lnSpc>
                <a:spcPts val="2576"/>
              </a:lnSpc>
              <a:spcBef>
                <a:spcPct val="0"/>
              </a:spcBef>
            </a:pPr>
            <a:r>
              <a:rPr lang="en-US" sz="2147" b="1">
                <a:solidFill>
                  <a:srgbClr val="FF3131"/>
                </a:solidFill>
                <a:latin typeface="Poppins Bold"/>
                <a:ea typeface="Poppins Bold"/>
                <a:cs typeface="Poppins Bold"/>
                <a:sym typeface="Poppins Bold"/>
              </a:rPr>
              <a:t>177</a:t>
            </a:r>
          </a:p>
        </p:txBody>
      </p:sp>
      <p:sp>
        <p:nvSpPr>
          <p:cNvPr id="104" name="TextBox 104"/>
          <p:cNvSpPr txBox="1"/>
          <p:nvPr/>
        </p:nvSpPr>
        <p:spPr>
          <a:xfrm>
            <a:off x="6660632" y="1922234"/>
            <a:ext cx="2064916" cy="327141"/>
          </a:xfrm>
          <a:prstGeom prst="rect">
            <a:avLst/>
          </a:prstGeom>
        </p:spPr>
        <p:txBody>
          <a:bodyPr lIns="0" tIns="0" rIns="0" bIns="0" rtlCol="0" anchor="t">
            <a:spAutoFit/>
          </a:bodyPr>
          <a:lstStyle/>
          <a:p>
            <a:pPr algn="ctr">
              <a:lnSpc>
                <a:spcPts val="2576"/>
              </a:lnSpc>
              <a:spcBef>
                <a:spcPct val="0"/>
              </a:spcBef>
            </a:pPr>
            <a:r>
              <a:rPr lang="en-US" sz="2147" b="1">
                <a:solidFill>
                  <a:srgbClr val="FF3131"/>
                </a:solidFill>
                <a:latin typeface="Poppins Bold"/>
                <a:ea typeface="Poppins Bold"/>
                <a:cs typeface="Poppins Bold"/>
                <a:sym typeface="Poppins Bold"/>
              </a:rPr>
              <a:t>68,054</a:t>
            </a:r>
          </a:p>
        </p:txBody>
      </p:sp>
      <p:sp>
        <p:nvSpPr>
          <p:cNvPr id="105" name="TextBox 105"/>
          <p:cNvSpPr txBox="1"/>
          <p:nvPr/>
        </p:nvSpPr>
        <p:spPr>
          <a:xfrm>
            <a:off x="6660632" y="3608614"/>
            <a:ext cx="2064916" cy="327141"/>
          </a:xfrm>
          <a:prstGeom prst="rect">
            <a:avLst/>
          </a:prstGeom>
        </p:spPr>
        <p:txBody>
          <a:bodyPr lIns="0" tIns="0" rIns="0" bIns="0" rtlCol="0" anchor="t">
            <a:spAutoFit/>
          </a:bodyPr>
          <a:lstStyle/>
          <a:p>
            <a:pPr algn="ctr">
              <a:lnSpc>
                <a:spcPts val="2576"/>
              </a:lnSpc>
              <a:spcBef>
                <a:spcPct val="0"/>
              </a:spcBef>
            </a:pPr>
            <a:r>
              <a:rPr lang="en-US" sz="2147" b="1">
                <a:solidFill>
                  <a:srgbClr val="FF3131"/>
                </a:solidFill>
                <a:latin typeface="Poppins Bold"/>
                <a:ea typeface="Poppins Bold"/>
                <a:cs typeface="Poppins Bold"/>
                <a:sym typeface="Poppins Bold"/>
              </a:rPr>
              <a:t>6,965</a:t>
            </a:r>
          </a:p>
        </p:txBody>
      </p:sp>
      <p:sp>
        <p:nvSpPr>
          <p:cNvPr id="106" name="TextBox 106"/>
          <p:cNvSpPr txBox="1"/>
          <p:nvPr/>
        </p:nvSpPr>
        <p:spPr>
          <a:xfrm>
            <a:off x="6660632" y="5129919"/>
            <a:ext cx="2064916" cy="327141"/>
          </a:xfrm>
          <a:prstGeom prst="rect">
            <a:avLst/>
          </a:prstGeom>
        </p:spPr>
        <p:txBody>
          <a:bodyPr lIns="0" tIns="0" rIns="0" bIns="0" rtlCol="0" anchor="t">
            <a:spAutoFit/>
          </a:bodyPr>
          <a:lstStyle/>
          <a:p>
            <a:pPr algn="ctr">
              <a:lnSpc>
                <a:spcPts val="2576"/>
              </a:lnSpc>
              <a:spcBef>
                <a:spcPct val="0"/>
              </a:spcBef>
            </a:pPr>
            <a:r>
              <a:rPr lang="en-US" sz="2147" b="1">
                <a:solidFill>
                  <a:srgbClr val="FF3131"/>
                </a:solidFill>
                <a:latin typeface="Poppins Bold"/>
                <a:ea typeface="Poppins Bold"/>
                <a:cs typeface="Poppins Bold"/>
                <a:sym typeface="Poppins Bold"/>
              </a:rPr>
              <a:t>17</a:t>
            </a:r>
          </a:p>
        </p:txBody>
      </p:sp>
      <p:sp>
        <p:nvSpPr>
          <p:cNvPr id="107" name="TextBox 107"/>
          <p:cNvSpPr txBox="1"/>
          <p:nvPr/>
        </p:nvSpPr>
        <p:spPr>
          <a:xfrm>
            <a:off x="9089447" y="2787810"/>
            <a:ext cx="2064916" cy="327141"/>
          </a:xfrm>
          <a:prstGeom prst="rect">
            <a:avLst/>
          </a:prstGeom>
        </p:spPr>
        <p:txBody>
          <a:bodyPr lIns="0" tIns="0" rIns="0" bIns="0" rtlCol="0" anchor="t">
            <a:spAutoFit/>
          </a:bodyPr>
          <a:lstStyle/>
          <a:p>
            <a:pPr algn="ctr">
              <a:lnSpc>
                <a:spcPts val="2576"/>
              </a:lnSpc>
              <a:spcBef>
                <a:spcPct val="0"/>
              </a:spcBef>
            </a:pPr>
            <a:r>
              <a:rPr lang="en-US" sz="2147" b="1">
                <a:solidFill>
                  <a:srgbClr val="FF3131"/>
                </a:solidFill>
                <a:latin typeface="Poppins Bold"/>
                <a:ea typeface="Poppins Bold"/>
                <a:cs typeface="Poppins Bold"/>
                <a:sym typeface="Poppins Bold"/>
              </a:rPr>
              <a:t>2,285</a:t>
            </a:r>
          </a:p>
        </p:txBody>
      </p:sp>
      <p:sp>
        <p:nvSpPr>
          <p:cNvPr id="108" name="TextBox 108"/>
          <p:cNvSpPr txBox="1"/>
          <p:nvPr/>
        </p:nvSpPr>
        <p:spPr>
          <a:xfrm>
            <a:off x="9089447" y="3608614"/>
            <a:ext cx="2064916" cy="327141"/>
          </a:xfrm>
          <a:prstGeom prst="rect">
            <a:avLst/>
          </a:prstGeom>
        </p:spPr>
        <p:txBody>
          <a:bodyPr lIns="0" tIns="0" rIns="0" bIns="0" rtlCol="0" anchor="t">
            <a:spAutoFit/>
          </a:bodyPr>
          <a:lstStyle/>
          <a:p>
            <a:pPr algn="ctr">
              <a:lnSpc>
                <a:spcPts val="2576"/>
              </a:lnSpc>
              <a:spcBef>
                <a:spcPct val="0"/>
              </a:spcBef>
            </a:pPr>
            <a:r>
              <a:rPr lang="en-US" sz="2147" b="1">
                <a:solidFill>
                  <a:srgbClr val="FF3131"/>
                </a:solidFill>
                <a:latin typeface="Poppins Bold"/>
                <a:ea typeface="Poppins Bold"/>
                <a:cs typeface="Poppins Bold"/>
                <a:sym typeface="Poppins Bold"/>
              </a:rPr>
              <a:t>2,915</a:t>
            </a:r>
          </a:p>
        </p:txBody>
      </p:sp>
      <p:sp>
        <p:nvSpPr>
          <p:cNvPr id="109" name="TextBox 109"/>
          <p:cNvSpPr txBox="1"/>
          <p:nvPr/>
        </p:nvSpPr>
        <p:spPr>
          <a:xfrm>
            <a:off x="9089447" y="5129919"/>
            <a:ext cx="2064916" cy="327141"/>
          </a:xfrm>
          <a:prstGeom prst="rect">
            <a:avLst/>
          </a:prstGeom>
        </p:spPr>
        <p:txBody>
          <a:bodyPr lIns="0" tIns="0" rIns="0" bIns="0" rtlCol="0" anchor="t">
            <a:spAutoFit/>
          </a:bodyPr>
          <a:lstStyle/>
          <a:p>
            <a:pPr algn="ctr">
              <a:lnSpc>
                <a:spcPts val="2576"/>
              </a:lnSpc>
              <a:spcBef>
                <a:spcPct val="0"/>
              </a:spcBef>
            </a:pPr>
            <a:r>
              <a:rPr lang="en-US" sz="2147" b="1">
                <a:solidFill>
                  <a:srgbClr val="FF3131"/>
                </a:solidFill>
                <a:latin typeface="Poppins Bold"/>
                <a:ea typeface="Poppins Bold"/>
                <a:cs typeface="Poppins Bold"/>
                <a:sym typeface="Poppins Bold"/>
              </a:rPr>
              <a:t>17</a:t>
            </a:r>
          </a:p>
        </p:txBody>
      </p:sp>
      <p:sp>
        <p:nvSpPr>
          <p:cNvPr id="110" name="TextBox 110"/>
          <p:cNvSpPr txBox="1"/>
          <p:nvPr/>
        </p:nvSpPr>
        <p:spPr>
          <a:xfrm>
            <a:off x="3522123" y="215136"/>
            <a:ext cx="5402799" cy="334707"/>
          </a:xfrm>
          <a:prstGeom prst="rect">
            <a:avLst/>
          </a:prstGeom>
        </p:spPr>
        <p:txBody>
          <a:bodyPr lIns="0" tIns="0" rIns="0" bIns="0" rtlCol="0" anchor="t">
            <a:spAutoFit/>
          </a:bodyPr>
          <a:lstStyle/>
          <a:p>
            <a:pPr algn="ctr">
              <a:lnSpc>
                <a:spcPts val="2775"/>
              </a:lnSpc>
            </a:pPr>
            <a:r>
              <a:rPr lang="en-US" sz="2239" b="1" dirty="0">
                <a:solidFill>
                  <a:srgbClr val="000D80"/>
                </a:solidFill>
                <a:latin typeface="ITC Avant Garde Gothic Bold"/>
                <a:ea typeface="ITC Avant Garde Gothic Bold"/>
                <a:cs typeface="ITC Avant Garde Gothic Bold"/>
                <a:sym typeface="ITC Avant Garde Gothic Bold"/>
              </a:rPr>
              <a:t>Capture Fisheries Profile, 2024</a:t>
            </a:r>
          </a:p>
        </p:txBody>
      </p:sp>
      <p:sp>
        <p:nvSpPr>
          <p:cNvPr id="111" name="TextBox 111"/>
          <p:cNvSpPr txBox="1"/>
          <p:nvPr/>
        </p:nvSpPr>
        <p:spPr>
          <a:xfrm>
            <a:off x="7219572" y="1111135"/>
            <a:ext cx="2070507" cy="238270"/>
          </a:xfrm>
          <a:prstGeom prst="rect">
            <a:avLst/>
          </a:prstGeom>
        </p:spPr>
        <p:txBody>
          <a:bodyPr lIns="0" tIns="0" rIns="0" bIns="0" rtlCol="0" anchor="t">
            <a:spAutoFit/>
          </a:bodyPr>
          <a:lstStyle/>
          <a:p>
            <a:pPr>
              <a:lnSpc>
                <a:spcPts val="1856"/>
              </a:lnSpc>
              <a:spcBef>
                <a:spcPct val="0"/>
              </a:spcBef>
            </a:pPr>
            <a:r>
              <a:rPr lang="en-US" sz="1547" b="1" dirty="0">
                <a:latin typeface="Poppins Bold"/>
                <a:ea typeface="Poppins Bold"/>
                <a:cs typeface="Poppins Bold"/>
                <a:sym typeface="Poppins Bold"/>
              </a:rPr>
              <a:t># Local Fishers**</a:t>
            </a:r>
          </a:p>
        </p:txBody>
      </p:sp>
      <p:sp>
        <p:nvSpPr>
          <p:cNvPr id="112" name="TextBox 112"/>
          <p:cNvSpPr txBox="1"/>
          <p:nvPr/>
        </p:nvSpPr>
        <p:spPr>
          <a:xfrm>
            <a:off x="9061301" y="5714119"/>
            <a:ext cx="1965345" cy="389594"/>
          </a:xfrm>
          <a:prstGeom prst="rect">
            <a:avLst/>
          </a:prstGeom>
        </p:spPr>
        <p:txBody>
          <a:bodyPr lIns="0" tIns="0" rIns="0" bIns="0" rtlCol="0" anchor="t">
            <a:spAutoFit/>
          </a:bodyPr>
          <a:lstStyle/>
          <a:p>
            <a:pPr algn="ctr">
              <a:lnSpc>
                <a:spcPts val="3056"/>
              </a:lnSpc>
              <a:spcBef>
                <a:spcPct val="0"/>
              </a:spcBef>
            </a:pPr>
            <a:r>
              <a:rPr lang="en-US" sz="2547" b="1">
                <a:latin typeface="Poppins Bold"/>
                <a:ea typeface="Poppins Bold"/>
                <a:cs typeface="Poppins Bold"/>
                <a:sym typeface="Poppins Bold"/>
              </a:rPr>
              <a:t>29,475 unit</a:t>
            </a:r>
          </a:p>
        </p:txBody>
      </p:sp>
      <p:sp>
        <p:nvSpPr>
          <p:cNvPr id="113" name="TextBox 113"/>
          <p:cNvSpPr txBox="1"/>
          <p:nvPr/>
        </p:nvSpPr>
        <p:spPr>
          <a:xfrm>
            <a:off x="6599204" y="5714119"/>
            <a:ext cx="1889849" cy="389594"/>
          </a:xfrm>
          <a:prstGeom prst="rect">
            <a:avLst/>
          </a:prstGeom>
        </p:spPr>
        <p:txBody>
          <a:bodyPr lIns="0" tIns="0" rIns="0" bIns="0" rtlCol="0" anchor="t">
            <a:spAutoFit/>
          </a:bodyPr>
          <a:lstStyle/>
          <a:p>
            <a:pPr algn="ctr">
              <a:lnSpc>
                <a:spcPts val="3056"/>
              </a:lnSpc>
              <a:spcBef>
                <a:spcPct val="0"/>
              </a:spcBef>
            </a:pPr>
            <a:r>
              <a:rPr lang="en-US" sz="2547" b="1" dirty="0">
                <a:latin typeface="Poppins Bold"/>
                <a:ea typeface="Poppins Bold"/>
                <a:cs typeface="Poppins Bold"/>
                <a:sym typeface="Poppins Bold"/>
              </a:rPr>
              <a:t>82,464</a:t>
            </a:r>
          </a:p>
        </p:txBody>
      </p:sp>
      <p:sp>
        <p:nvSpPr>
          <p:cNvPr id="114" name="TextBox 114"/>
          <p:cNvSpPr txBox="1"/>
          <p:nvPr/>
        </p:nvSpPr>
        <p:spPr>
          <a:xfrm>
            <a:off x="9498158" y="1102489"/>
            <a:ext cx="1623735" cy="238270"/>
          </a:xfrm>
          <a:prstGeom prst="rect">
            <a:avLst/>
          </a:prstGeom>
        </p:spPr>
        <p:txBody>
          <a:bodyPr lIns="0" tIns="0" rIns="0" bIns="0" rtlCol="0" anchor="t">
            <a:spAutoFit/>
          </a:bodyPr>
          <a:lstStyle/>
          <a:p>
            <a:pPr algn="ctr">
              <a:lnSpc>
                <a:spcPts val="1856"/>
              </a:lnSpc>
              <a:spcBef>
                <a:spcPct val="0"/>
              </a:spcBef>
            </a:pPr>
            <a:r>
              <a:rPr lang="en-US" sz="1547" b="1" dirty="0">
                <a:latin typeface="Poppins Bold"/>
                <a:ea typeface="Poppins Bold"/>
                <a:cs typeface="Poppins Bold"/>
                <a:sym typeface="Poppins Bold"/>
              </a:rPr>
              <a:t>Vessel*</a:t>
            </a:r>
          </a:p>
        </p:txBody>
      </p:sp>
      <p:sp>
        <p:nvSpPr>
          <p:cNvPr id="115" name="TextBox 115"/>
          <p:cNvSpPr txBox="1"/>
          <p:nvPr/>
        </p:nvSpPr>
        <p:spPr>
          <a:xfrm>
            <a:off x="7180501" y="6669883"/>
            <a:ext cx="5280788" cy="141064"/>
          </a:xfrm>
          <a:prstGeom prst="rect">
            <a:avLst/>
          </a:prstGeom>
        </p:spPr>
        <p:txBody>
          <a:bodyPr lIns="0" tIns="0" rIns="0" bIns="0" rtlCol="0" anchor="t">
            <a:spAutoFit/>
          </a:bodyPr>
          <a:lstStyle/>
          <a:p>
            <a:pPr algn="just">
              <a:lnSpc>
                <a:spcPts val="1136"/>
              </a:lnSpc>
              <a:spcBef>
                <a:spcPct val="0"/>
              </a:spcBef>
            </a:pPr>
            <a:r>
              <a:rPr lang="en-US" sz="947" dirty="0">
                <a:latin typeface="Poppins"/>
                <a:ea typeface="Poppins"/>
                <a:cs typeface="Poppins"/>
                <a:sym typeface="Poppins"/>
              </a:rPr>
              <a:t>*Not Included Sabah    **Not included non-local fishers</a:t>
            </a:r>
          </a:p>
        </p:txBody>
      </p:sp>
      <p:sp>
        <p:nvSpPr>
          <p:cNvPr id="116" name="TextBox 116"/>
          <p:cNvSpPr txBox="1"/>
          <p:nvPr/>
        </p:nvSpPr>
        <p:spPr>
          <a:xfrm>
            <a:off x="2175723" y="1940424"/>
            <a:ext cx="2064916" cy="327141"/>
          </a:xfrm>
          <a:prstGeom prst="rect">
            <a:avLst/>
          </a:prstGeom>
        </p:spPr>
        <p:txBody>
          <a:bodyPr lIns="0" tIns="0" rIns="0" bIns="0" rtlCol="0" anchor="t">
            <a:spAutoFit/>
          </a:bodyPr>
          <a:lstStyle/>
          <a:p>
            <a:pPr algn="ctr">
              <a:lnSpc>
                <a:spcPts val="2576"/>
              </a:lnSpc>
              <a:spcBef>
                <a:spcPct val="0"/>
              </a:spcBef>
            </a:pPr>
            <a:r>
              <a:rPr lang="en-US" sz="2147" b="1">
                <a:solidFill>
                  <a:srgbClr val="FF3131"/>
                </a:solidFill>
                <a:latin typeface="Poppins Bold"/>
                <a:ea typeface="Poppins Bold"/>
                <a:cs typeface="Poppins Bold"/>
                <a:sym typeface="Poppins Bold"/>
              </a:rPr>
              <a:t>428,626</a:t>
            </a:r>
          </a:p>
        </p:txBody>
      </p:sp>
      <p:sp>
        <p:nvSpPr>
          <p:cNvPr id="117" name="TextBox 117"/>
          <p:cNvSpPr txBox="1"/>
          <p:nvPr/>
        </p:nvSpPr>
        <p:spPr>
          <a:xfrm>
            <a:off x="2175723" y="2787810"/>
            <a:ext cx="2064916" cy="327141"/>
          </a:xfrm>
          <a:prstGeom prst="rect">
            <a:avLst/>
          </a:prstGeom>
        </p:spPr>
        <p:txBody>
          <a:bodyPr lIns="0" tIns="0" rIns="0" bIns="0" rtlCol="0" anchor="t">
            <a:spAutoFit/>
          </a:bodyPr>
          <a:lstStyle/>
          <a:p>
            <a:pPr algn="ctr">
              <a:lnSpc>
                <a:spcPts val="2576"/>
              </a:lnSpc>
              <a:spcBef>
                <a:spcPct val="0"/>
              </a:spcBef>
            </a:pPr>
            <a:r>
              <a:rPr lang="en-US" sz="2147" b="1">
                <a:solidFill>
                  <a:srgbClr val="FF3131"/>
                </a:solidFill>
                <a:latin typeface="Poppins Bold"/>
                <a:ea typeface="Poppins Bold"/>
                <a:cs typeface="Poppins Bold"/>
                <a:sym typeface="Poppins Bold"/>
              </a:rPr>
              <a:t>288,287</a:t>
            </a:r>
          </a:p>
        </p:txBody>
      </p:sp>
      <p:sp>
        <p:nvSpPr>
          <p:cNvPr id="118" name="TextBox 118"/>
          <p:cNvSpPr txBox="1"/>
          <p:nvPr/>
        </p:nvSpPr>
        <p:spPr>
          <a:xfrm>
            <a:off x="2175723" y="4398290"/>
            <a:ext cx="2064916" cy="327141"/>
          </a:xfrm>
          <a:prstGeom prst="rect">
            <a:avLst/>
          </a:prstGeom>
        </p:spPr>
        <p:txBody>
          <a:bodyPr lIns="0" tIns="0" rIns="0" bIns="0" rtlCol="0" anchor="t">
            <a:spAutoFit/>
          </a:bodyPr>
          <a:lstStyle/>
          <a:p>
            <a:pPr algn="ctr">
              <a:lnSpc>
                <a:spcPts val="2576"/>
              </a:lnSpc>
              <a:spcBef>
                <a:spcPct val="0"/>
              </a:spcBef>
            </a:pPr>
            <a:r>
              <a:rPr lang="en-US" sz="2147" b="1">
                <a:solidFill>
                  <a:srgbClr val="FF3131"/>
                </a:solidFill>
                <a:latin typeface="Poppins Bold"/>
                <a:ea typeface="Poppins Bold"/>
                <a:cs typeface="Poppins Bold"/>
                <a:sym typeface="Poppins Bold"/>
              </a:rPr>
              <a:t>168,334</a:t>
            </a:r>
          </a:p>
        </p:txBody>
      </p:sp>
      <p:sp>
        <p:nvSpPr>
          <p:cNvPr id="119" name="TextBox 119"/>
          <p:cNvSpPr txBox="1"/>
          <p:nvPr/>
        </p:nvSpPr>
        <p:spPr>
          <a:xfrm>
            <a:off x="2175723" y="6087049"/>
            <a:ext cx="2064916" cy="389594"/>
          </a:xfrm>
          <a:prstGeom prst="rect">
            <a:avLst/>
          </a:prstGeom>
        </p:spPr>
        <p:txBody>
          <a:bodyPr lIns="0" tIns="0" rIns="0" bIns="0" rtlCol="0" anchor="t">
            <a:spAutoFit/>
          </a:bodyPr>
          <a:lstStyle/>
          <a:p>
            <a:pPr algn="ctr">
              <a:lnSpc>
                <a:spcPts val="3056"/>
              </a:lnSpc>
              <a:spcBef>
                <a:spcPct val="0"/>
              </a:spcBef>
            </a:pPr>
            <a:r>
              <a:rPr lang="en-US" sz="2547" b="1">
                <a:solidFill>
                  <a:srgbClr val="FF3131"/>
                </a:solidFill>
                <a:latin typeface="Poppins Bold"/>
                <a:ea typeface="Poppins Bold"/>
                <a:cs typeface="Poppins Bold"/>
                <a:sym typeface="Poppins Bold"/>
              </a:rPr>
              <a:t>1,270,277</a:t>
            </a:r>
          </a:p>
        </p:txBody>
      </p:sp>
      <p:sp>
        <p:nvSpPr>
          <p:cNvPr id="120" name="TextBox 120"/>
          <p:cNvSpPr txBox="1"/>
          <p:nvPr/>
        </p:nvSpPr>
        <p:spPr>
          <a:xfrm>
            <a:off x="6660632" y="2787810"/>
            <a:ext cx="2064916" cy="327141"/>
          </a:xfrm>
          <a:prstGeom prst="rect">
            <a:avLst/>
          </a:prstGeom>
        </p:spPr>
        <p:txBody>
          <a:bodyPr lIns="0" tIns="0" rIns="0" bIns="0" rtlCol="0" anchor="t">
            <a:spAutoFit/>
          </a:bodyPr>
          <a:lstStyle/>
          <a:p>
            <a:pPr algn="ctr">
              <a:lnSpc>
                <a:spcPts val="2576"/>
              </a:lnSpc>
              <a:spcBef>
                <a:spcPct val="0"/>
              </a:spcBef>
            </a:pPr>
            <a:r>
              <a:rPr lang="en-US" sz="2147" b="1">
                <a:solidFill>
                  <a:srgbClr val="FF3131"/>
                </a:solidFill>
                <a:latin typeface="Poppins Bold"/>
                <a:ea typeface="Poppins Bold"/>
                <a:cs typeface="Poppins Bold"/>
                <a:sym typeface="Poppins Bold"/>
              </a:rPr>
              <a:t>10,871</a:t>
            </a:r>
          </a:p>
        </p:txBody>
      </p:sp>
      <p:sp>
        <p:nvSpPr>
          <p:cNvPr id="121" name="TextBox 121"/>
          <p:cNvSpPr txBox="1"/>
          <p:nvPr/>
        </p:nvSpPr>
        <p:spPr>
          <a:xfrm>
            <a:off x="6660632" y="4398290"/>
            <a:ext cx="2064916" cy="327141"/>
          </a:xfrm>
          <a:prstGeom prst="rect">
            <a:avLst/>
          </a:prstGeom>
        </p:spPr>
        <p:txBody>
          <a:bodyPr lIns="0" tIns="0" rIns="0" bIns="0" rtlCol="0" anchor="t">
            <a:spAutoFit/>
          </a:bodyPr>
          <a:lstStyle/>
          <a:p>
            <a:pPr algn="ctr">
              <a:lnSpc>
                <a:spcPts val="2576"/>
              </a:lnSpc>
              <a:spcBef>
                <a:spcPct val="0"/>
              </a:spcBef>
            </a:pPr>
            <a:r>
              <a:rPr lang="en-US" sz="2147" b="1">
                <a:solidFill>
                  <a:srgbClr val="FF3131"/>
                </a:solidFill>
                <a:latin typeface="Poppins Bold"/>
                <a:ea typeface="Poppins Bold"/>
                <a:cs typeface="Poppins Bold"/>
                <a:sym typeface="Poppins Bold"/>
              </a:rPr>
              <a:t>1,310</a:t>
            </a:r>
          </a:p>
        </p:txBody>
      </p:sp>
      <p:sp>
        <p:nvSpPr>
          <p:cNvPr id="122" name="TextBox 122"/>
          <p:cNvSpPr txBox="1"/>
          <p:nvPr/>
        </p:nvSpPr>
        <p:spPr>
          <a:xfrm>
            <a:off x="6660632" y="6087049"/>
            <a:ext cx="2064916" cy="389594"/>
          </a:xfrm>
          <a:prstGeom prst="rect">
            <a:avLst/>
          </a:prstGeom>
        </p:spPr>
        <p:txBody>
          <a:bodyPr lIns="0" tIns="0" rIns="0" bIns="0" rtlCol="0" anchor="t">
            <a:spAutoFit/>
          </a:bodyPr>
          <a:lstStyle/>
          <a:p>
            <a:pPr algn="ctr">
              <a:lnSpc>
                <a:spcPts val="3056"/>
              </a:lnSpc>
              <a:spcBef>
                <a:spcPct val="0"/>
              </a:spcBef>
            </a:pPr>
            <a:r>
              <a:rPr lang="en-US" sz="2547" b="1" dirty="0">
                <a:solidFill>
                  <a:srgbClr val="FF3131"/>
                </a:solidFill>
                <a:latin typeface="Poppins Bold"/>
                <a:ea typeface="Poppins Bold"/>
                <a:cs typeface="Poppins Bold"/>
                <a:sym typeface="Poppins Bold"/>
              </a:rPr>
              <a:t>87,217</a:t>
            </a:r>
          </a:p>
        </p:txBody>
      </p:sp>
      <p:sp>
        <p:nvSpPr>
          <p:cNvPr id="123" name="TextBox 123"/>
          <p:cNvSpPr txBox="1"/>
          <p:nvPr/>
        </p:nvSpPr>
        <p:spPr>
          <a:xfrm>
            <a:off x="9089447" y="1922234"/>
            <a:ext cx="2064916" cy="327141"/>
          </a:xfrm>
          <a:prstGeom prst="rect">
            <a:avLst/>
          </a:prstGeom>
        </p:spPr>
        <p:txBody>
          <a:bodyPr lIns="0" tIns="0" rIns="0" bIns="0" rtlCol="0" anchor="t">
            <a:spAutoFit/>
          </a:bodyPr>
          <a:lstStyle/>
          <a:p>
            <a:pPr algn="ctr">
              <a:lnSpc>
                <a:spcPts val="2576"/>
              </a:lnSpc>
              <a:spcBef>
                <a:spcPct val="0"/>
              </a:spcBef>
            </a:pPr>
            <a:r>
              <a:rPr lang="en-US" sz="2147" b="1">
                <a:solidFill>
                  <a:srgbClr val="FF3131"/>
                </a:solidFill>
                <a:latin typeface="Poppins Bold"/>
                <a:ea typeface="Poppins Bold"/>
                <a:cs typeface="Poppins Bold"/>
                <a:sym typeface="Poppins Bold"/>
              </a:rPr>
              <a:t>24,791</a:t>
            </a:r>
          </a:p>
        </p:txBody>
      </p:sp>
      <p:sp>
        <p:nvSpPr>
          <p:cNvPr id="124" name="TextBox 124"/>
          <p:cNvSpPr txBox="1"/>
          <p:nvPr/>
        </p:nvSpPr>
        <p:spPr>
          <a:xfrm>
            <a:off x="9089447" y="4398290"/>
            <a:ext cx="2064916" cy="327141"/>
          </a:xfrm>
          <a:prstGeom prst="rect">
            <a:avLst/>
          </a:prstGeom>
        </p:spPr>
        <p:txBody>
          <a:bodyPr lIns="0" tIns="0" rIns="0" bIns="0" rtlCol="0" anchor="t">
            <a:spAutoFit/>
          </a:bodyPr>
          <a:lstStyle/>
          <a:p>
            <a:pPr algn="ctr">
              <a:lnSpc>
                <a:spcPts val="2576"/>
              </a:lnSpc>
              <a:spcBef>
                <a:spcPct val="0"/>
              </a:spcBef>
            </a:pPr>
            <a:r>
              <a:rPr lang="en-US" sz="2147" b="1">
                <a:solidFill>
                  <a:srgbClr val="FF3131"/>
                </a:solidFill>
                <a:latin typeface="Poppins Bold"/>
                <a:ea typeface="Poppins Bold"/>
                <a:cs typeface="Poppins Bold"/>
                <a:sym typeface="Poppins Bold"/>
              </a:rPr>
              <a:t>712</a:t>
            </a:r>
          </a:p>
        </p:txBody>
      </p:sp>
      <p:sp>
        <p:nvSpPr>
          <p:cNvPr id="125" name="TextBox 125"/>
          <p:cNvSpPr txBox="1"/>
          <p:nvPr/>
        </p:nvSpPr>
        <p:spPr>
          <a:xfrm>
            <a:off x="9324651" y="6087049"/>
            <a:ext cx="2064916" cy="389594"/>
          </a:xfrm>
          <a:prstGeom prst="rect">
            <a:avLst/>
          </a:prstGeom>
        </p:spPr>
        <p:txBody>
          <a:bodyPr lIns="0" tIns="0" rIns="0" bIns="0" rtlCol="0" anchor="t">
            <a:spAutoFit/>
          </a:bodyPr>
          <a:lstStyle/>
          <a:p>
            <a:pPr algn="ctr">
              <a:lnSpc>
                <a:spcPts val="3056"/>
              </a:lnSpc>
              <a:spcBef>
                <a:spcPct val="0"/>
              </a:spcBef>
            </a:pPr>
            <a:r>
              <a:rPr lang="en-US" sz="2547" b="1">
                <a:solidFill>
                  <a:srgbClr val="FF3131"/>
                </a:solidFill>
                <a:latin typeface="Poppins Bold"/>
                <a:ea typeface="Poppins Bold"/>
                <a:cs typeface="Poppins Bold"/>
                <a:sym typeface="Poppins Bold"/>
              </a:rPr>
              <a:t>30,720 unit</a:t>
            </a:r>
          </a:p>
        </p:txBody>
      </p:sp>
      <p:sp>
        <p:nvSpPr>
          <p:cNvPr id="126" name="TextBox 126"/>
          <p:cNvSpPr txBox="1"/>
          <p:nvPr/>
        </p:nvSpPr>
        <p:spPr>
          <a:xfrm>
            <a:off x="4827865" y="990600"/>
            <a:ext cx="1623735" cy="481927"/>
          </a:xfrm>
          <a:prstGeom prst="rect">
            <a:avLst/>
          </a:prstGeom>
        </p:spPr>
        <p:txBody>
          <a:bodyPr lIns="0" tIns="0" rIns="0" bIns="0" rtlCol="0" anchor="t">
            <a:spAutoFit/>
          </a:bodyPr>
          <a:lstStyle/>
          <a:p>
            <a:pPr algn="ctr">
              <a:lnSpc>
                <a:spcPts val="1856"/>
              </a:lnSpc>
            </a:pPr>
            <a:r>
              <a:rPr lang="en-US" sz="1547" b="1" dirty="0">
                <a:latin typeface="Poppins Bold"/>
                <a:ea typeface="Poppins Bold"/>
                <a:cs typeface="Poppins Bold"/>
                <a:sym typeface="Poppins Bold"/>
              </a:rPr>
              <a:t>Landing Trend</a:t>
            </a:r>
          </a:p>
          <a:p>
            <a:pPr algn="ctr">
              <a:lnSpc>
                <a:spcPts val="1856"/>
              </a:lnSpc>
              <a:spcBef>
                <a:spcPct val="0"/>
              </a:spcBef>
            </a:pPr>
            <a:r>
              <a:rPr lang="en-US" sz="1547" b="1" dirty="0">
                <a:latin typeface="Poppins Bold"/>
                <a:ea typeface="Poppins Bold"/>
                <a:cs typeface="Poppins Bold"/>
                <a:sym typeface="Poppins Bold"/>
              </a:rPr>
              <a:t>2020-2024</a:t>
            </a:r>
          </a:p>
        </p:txBody>
      </p:sp>
      <p:sp>
        <p:nvSpPr>
          <p:cNvPr id="127" name="TextBox 127"/>
          <p:cNvSpPr txBox="1"/>
          <p:nvPr/>
        </p:nvSpPr>
        <p:spPr>
          <a:xfrm>
            <a:off x="9422535" y="48403"/>
            <a:ext cx="1781911" cy="656590"/>
          </a:xfrm>
          <a:prstGeom prst="rect">
            <a:avLst/>
          </a:prstGeom>
        </p:spPr>
        <p:txBody>
          <a:bodyPr lIns="0" tIns="0" rIns="0" bIns="0" rtlCol="0" anchor="t">
            <a:spAutoFit/>
          </a:bodyPr>
          <a:lstStyle/>
          <a:p>
            <a:pPr>
              <a:lnSpc>
                <a:spcPts val="1715"/>
              </a:lnSpc>
            </a:pPr>
            <a:r>
              <a:rPr lang="en-US" sz="1589" b="1" dirty="0">
                <a:solidFill>
                  <a:srgbClr val="0E3EA4"/>
                </a:solidFill>
                <a:latin typeface="Poppins Bold"/>
                <a:ea typeface="Poppins Bold"/>
                <a:cs typeface="Poppins Bold"/>
                <a:sym typeface="Poppins Bold"/>
              </a:rPr>
              <a:t>Legend:</a:t>
            </a:r>
          </a:p>
          <a:p>
            <a:pPr>
              <a:lnSpc>
                <a:spcPts val="1715"/>
              </a:lnSpc>
            </a:pPr>
            <a:r>
              <a:rPr lang="en-US" sz="1589" b="1" dirty="0">
                <a:latin typeface="Poppins Bold"/>
                <a:ea typeface="Poppins Bold"/>
                <a:cs typeface="Poppins Bold"/>
                <a:sym typeface="Poppins Bold"/>
              </a:rPr>
              <a:t>Data 2024</a:t>
            </a:r>
          </a:p>
          <a:p>
            <a:pPr>
              <a:lnSpc>
                <a:spcPts val="1715"/>
              </a:lnSpc>
            </a:pPr>
            <a:r>
              <a:rPr lang="en-US" sz="1589" b="1" dirty="0">
                <a:solidFill>
                  <a:srgbClr val="EC1C24"/>
                </a:solidFill>
                <a:latin typeface="Poppins Bold"/>
                <a:ea typeface="Poppins Bold"/>
                <a:cs typeface="Poppins Bold"/>
                <a:sym typeface="Poppins Bold"/>
              </a:rPr>
              <a:t>Data 2023</a:t>
            </a:r>
          </a:p>
        </p:txBody>
      </p:sp>
      <p:sp>
        <p:nvSpPr>
          <p:cNvPr id="128" name="TextBox 128"/>
          <p:cNvSpPr txBox="1"/>
          <p:nvPr/>
        </p:nvSpPr>
        <p:spPr>
          <a:xfrm>
            <a:off x="11916333" y="6518589"/>
            <a:ext cx="275667" cy="233590"/>
          </a:xfrm>
          <a:prstGeom prst="rect">
            <a:avLst/>
          </a:prstGeom>
        </p:spPr>
        <p:txBody>
          <a:bodyPr lIns="0" tIns="0" rIns="0" bIns="0" rtlCol="0" anchor="t">
            <a:spAutoFit/>
          </a:bodyPr>
          <a:lstStyle/>
          <a:p>
            <a:pPr>
              <a:lnSpc>
                <a:spcPts val="1977"/>
              </a:lnSpc>
            </a:pPr>
            <a:r>
              <a:rPr lang="en-US" sz="1412" i="1">
                <a:solidFill>
                  <a:srgbClr val="000D80"/>
                </a:solidFill>
                <a:latin typeface="Aileron Italics"/>
                <a:ea typeface="Aileron Italics"/>
                <a:cs typeface="Aileron Italics"/>
                <a:sym typeface="Aileron Italics"/>
              </a:rPr>
              <a:t>10</a:t>
            </a:r>
          </a:p>
        </p:txBody>
      </p:sp>
      <p:grpSp>
        <p:nvGrpSpPr>
          <p:cNvPr id="129" name="Group 129"/>
          <p:cNvGrpSpPr/>
          <p:nvPr/>
        </p:nvGrpSpPr>
        <p:grpSpPr>
          <a:xfrm>
            <a:off x="8326826" y="2571915"/>
            <a:ext cx="193977" cy="169730"/>
            <a:chOff x="0" y="0"/>
            <a:chExt cx="812800" cy="711200"/>
          </a:xfrm>
        </p:grpSpPr>
        <p:sp>
          <p:nvSpPr>
            <p:cNvPr id="130" name="Freeform 130"/>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4BDE17"/>
            </a:solidFill>
          </p:spPr>
          <p:txBody>
            <a:bodyPr/>
            <a:lstStyle/>
            <a:p>
              <a:endParaRPr lang="en-MY" sz="933"/>
            </a:p>
          </p:txBody>
        </p:sp>
        <p:sp>
          <p:nvSpPr>
            <p:cNvPr id="131" name="TextBox 131"/>
            <p:cNvSpPr txBox="1"/>
            <p:nvPr/>
          </p:nvSpPr>
          <p:spPr>
            <a:xfrm>
              <a:off x="127000" y="339725"/>
              <a:ext cx="558800" cy="320675"/>
            </a:xfrm>
            <a:prstGeom prst="rect">
              <a:avLst/>
            </a:prstGeom>
          </p:spPr>
          <p:txBody>
            <a:bodyPr lIns="33867" tIns="33867" rIns="33867" bIns="33867" rtlCol="0" anchor="ctr"/>
            <a:lstStyle/>
            <a:p>
              <a:pPr algn="ctr">
                <a:lnSpc>
                  <a:spcPts val="1715"/>
                </a:lnSpc>
              </a:pPr>
              <a:endParaRPr sz="933"/>
            </a:p>
          </p:txBody>
        </p:sp>
      </p:grpSp>
    </p:spTree>
  </p:cSld>
  <p:clrMapOvr>
    <a:masterClrMapping/>
  </p:clrMapOvr>
</p:sld>
</file>

<file path=ppt/theme/theme1.xml><?xml version="1.0" encoding="utf-8"?>
<a:theme xmlns:a="http://schemas.openxmlformats.org/drawingml/2006/main" name="Blue Waves">
  <a:themeElements>
    <a:clrScheme name="Blue Waves 13">
      <a:dk1>
        <a:srgbClr val="000000"/>
      </a:dk1>
      <a:lt1>
        <a:srgbClr val="FFFFFF"/>
      </a:lt1>
      <a:dk2>
        <a:srgbClr val="000000"/>
      </a:dk2>
      <a:lt2>
        <a:srgbClr val="969696"/>
      </a:lt2>
      <a:accent1>
        <a:srgbClr val="0066CC"/>
      </a:accent1>
      <a:accent2>
        <a:srgbClr val="3399FF"/>
      </a:accent2>
      <a:accent3>
        <a:srgbClr val="FFFFFF"/>
      </a:accent3>
      <a:accent4>
        <a:srgbClr val="000000"/>
      </a:accent4>
      <a:accent5>
        <a:srgbClr val="AAB8E2"/>
      </a:accent5>
      <a:accent6>
        <a:srgbClr val="2D8AE7"/>
      </a:accent6>
      <a:hlink>
        <a:srgbClr val="CC3300"/>
      </a:hlink>
      <a:folHlink>
        <a:srgbClr val="9966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TotalTime>
  <Words>1759</Words>
  <Application>Microsoft Office PowerPoint</Application>
  <PresentationFormat>Widescreen</PresentationFormat>
  <Paragraphs>368</Paragraphs>
  <Slides>29</Slides>
  <Notes>21</Notes>
  <HiddenSlides>0</HiddenSlides>
  <MMClips>0</MMClips>
  <ScaleCrop>false</ScaleCrop>
  <HeadingPairs>
    <vt:vector size="8" baseType="variant">
      <vt:variant>
        <vt:lpstr>Fonts Used</vt:lpstr>
      </vt:variant>
      <vt:variant>
        <vt:i4>17</vt:i4>
      </vt:variant>
      <vt:variant>
        <vt:lpstr>Theme</vt:lpstr>
      </vt:variant>
      <vt:variant>
        <vt:i4>1</vt:i4>
      </vt:variant>
      <vt:variant>
        <vt:lpstr>Embedded OLE Servers</vt:lpstr>
      </vt:variant>
      <vt:variant>
        <vt:i4>0</vt:i4>
      </vt:variant>
      <vt:variant>
        <vt:lpstr>Slide Titles</vt:lpstr>
      </vt:variant>
      <vt:variant>
        <vt:i4>29</vt:i4>
      </vt:variant>
    </vt:vector>
  </HeadingPairs>
  <TitlesOfParts>
    <vt:vector size="47" baseType="lpstr">
      <vt:lpstr>Ubuntu Bold</vt:lpstr>
      <vt:lpstr>Aileron Italics</vt:lpstr>
      <vt:lpstr>Times New Roman</vt:lpstr>
      <vt:lpstr>Arial</vt:lpstr>
      <vt:lpstr>Avenir</vt:lpstr>
      <vt:lpstr>Tahoma</vt:lpstr>
      <vt:lpstr>Fira Sans Extra Condensed Medium</vt:lpstr>
      <vt:lpstr>Poppins Bold</vt:lpstr>
      <vt:lpstr>Poppins</vt:lpstr>
      <vt:lpstr>ITC Avant Garde Gothic Bold</vt:lpstr>
      <vt:lpstr>Calibri</vt:lpstr>
      <vt:lpstr>Arial Narrow</vt:lpstr>
      <vt:lpstr>Quattrocento Sans</vt:lpstr>
      <vt:lpstr>Noto Sans Symbols</vt:lpstr>
      <vt:lpstr>Bodoni</vt:lpstr>
      <vt:lpstr>Trebuchet MS</vt:lpstr>
      <vt:lpstr>Arial Black</vt:lpstr>
      <vt:lpstr>Blue Waves</vt:lpstr>
      <vt:lpstr> Status and Challenges of Small-Scale Fisheries  in Malaysia  </vt:lpstr>
      <vt:lpstr>PowerPoint Presentation</vt:lpstr>
      <vt:lpstr>INTRODUCTION</vt:lpstr>
      <vt:lpstr>GOVERNANCE, POLICIES AND PROCEDURES FOR FISHERIES MANAGEMENT</vt:lpstr>
      <vt:lpstr>Malaysian Fisheries Waters</vt:lpstr>
      <vt:lpstr>SMALL –SCALE FISHING ZONING AREA </vt:lpstr>
      <vt:lpstr>CAPTURE FISHERIES PROFILE</vt:lpstr>
      <vt:lpstr>PowerPoint Presentation</vt:lpstr>
      <vt:lpstr>PowerPoint Presentation</vt:lpstr>
      <vt:lpstr>PowerPoint Presentation</vt:lpstr>
      <vt:lpstr>GENERAL LICENSING PROVISIONAL</vt:lpstr>
      <vt:lpstr>GENERAL LICENSING PROVISIONAL</vt:lpstr>
      <vt:lpstr>MANAGEMENT MEASURES</vt:lpstr>
      <vt:lpstr>PowerPoint Presentation</vt:lpstr>
      <vt:lpstr>PowerPoint Presentation</vt:lpstr>
      <vt:lpstr>PowerPoint Presentation</vt:lpstr>
      <vt:lpstr>PowerPoint Presentation</vt:lpstr>
      <vt:lpstr>PowerPoint Presentation</vt:lpstr>
      <vt:lpstr>PowerPoint Presentation</vt:lpstr>
      <vt:lpstr>MANAGEMENT MEASURES</vt:lpstr>
      <vt:lpstr>MONITORING, CONTROL, AND SURVEILLANCE (MCS) </vt:lpstr>
      <vt:lpstr>MONITORING, CONTROL, AND SURVEILLANCE (MCS) </vt:lpstr>
      <vt:lpstr>VMS/AIS Monitoring Center </vt:lpstr>
      <vt:lpstr>PowerPoint Presentation</vt:lpstr>
      <vt:lpstr>CHALLENGES &amp; ISSUES </vt:lpstr>
      <vt:lpstr>CHALLENGES &amp; ISSUES  IN SMALL SCALE FISHERIES</vt:lpstr>
      <vt:lpstr>CHALLENGES &amp; ISSUES  IN COLLECTING DATA</vt:lpstr>
      <vt:lpstr>CONCLUSION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End User</dc:creator>
  <cp:lastModifiedBy>Bahrinah Bahrim</cp:lastModifiedBy>
  <cp:revision>3</cp:revision>
  <dcterms:created xsi:type="dcterms:W3CDTF">2016-09-22T11:33:00Z</dcterms:created>
  <dcterms:modified xsi:type="dcterms:W3CDTF">2025-07-14T14:20:50Z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1033-10.2.0.5871</vt:lpwstr>
  </property>
</Properties>
</file>